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1" r:id="rId4"/>
    <p:sldId id="283" r:id="rId5"/>
    <p:sldId id="262" r:id="rId6"/>
    <p:sldId id="260" r:id="rId7"/>
    <p:sldId id="275" r:id="rId8"/>
    <p:sldId id="259" r:id="rId9"/>
    <p:sldId id="266" r:id="rId10"/>
    <p:sldId id="284" r:id="rId11"/>
    <p:sldId id="265" r:id="rId12"/>
    <p:sldId id="277" r:id="rId13"/>
    <p:sldId id="273" r:id="rId14"/>
    <p:sldId id="280" r:id="rId15"/>
    <p:sldId id="286" r:id="rId16"/>
    <p:sldId id="282" r:id="rId17"/>
    <p:sldId id="285" r:id="rId18"/>
    <p:sldId id="264" r:id="rId19"/>
    <p:sldId id="276" r:id="rId20"/>
    <p:sldId id="281" r:id="rId21"/>
    <p:sldId id="263" r:id="rId22"/>
    <p:sldId id="258" r:id="rId23"/>
    <p:sldId id="267" r:id="rId24"/>
    <p:sldId id="272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396155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720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43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987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4189643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032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356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128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88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79768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7343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21183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feinn\Downloads\Ezan%20Sesi-mp3indirdur.pro.mp3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ISLAM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900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abe resmi,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0692" y="1089454"/>
            <a:ext cx="7874429" cy="4594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Islam</a:t>
            </a:r>
            <a:r>
              <a:rPr lang="tr-TR" sz="4000" dirty="0" smtClean="0">
                <a:latin typeface="Arial Black" panose="020B0A04020102020204" pitchFamily="34" charset="0"/>
              </a:rPr>
              <a:t> is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religion</a:t>
            </a:r>
            <a:r>
              <a:rPr lang="tr-TR" sz="4000" dirty="0" smtClean="0">
                <a:latin typeface="Arial Black" panose="020B0A04020102020204" pitchFamily="34" charset="0"/>
              </a:rPr>
              <a:t> of </a:t>
            </a:r>
            <a:r>
              <a:rPr lang="tr-TR" sz="4000" dirty="0" err="1" smtClean="0">
                <a:latin typeface="Arial Black" panose="020B0A04020102020204" pitchFamily="34" charset="0"/>
              </a:rPr>
              <a:t>Tawheed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It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means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essence</a:t>
            </a:r>
            <a:r>
              <a:rPr lang="tr-TR" sz="4000" dirty="0" smtClean="0">
                <a:latin typeface="Arial Black" panose="020B0A04020102020204" pitchFamily="34" charset="0"/>
              </a:rPr>
              <a:t> of </a:t>
            </a:r>
            <a:r>
              <a:rPr lang="tr-TR" sz="4000" dirty="0" err="1" smtClean="0">
                <a:latin typeface="Arial Black" panose="020B0A04020102020204" pitchFamily="34" charset="0"/>
              </a:rPr>
              <a:t>Islam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and</a:t>
            </a:r>
            <a:r>
              <a:rPr lang="tr-TR" sz="4000" dirty="0" smtClean="0">
                <a:latin typeface="Arial Black" panose="020B0A04020102020204" pitchFamily="34" charset="0"/>
              </a:rPr>
              <a:t> it is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belief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one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God</a:t>
            </a:r>
            <a:r>
              <a:rPr lang="tr-TR" sz="4000" dirty="0" smtClean="0">
                <a:latin typeface="Arial Black" panose="020B0A04020102020204" pitchFamily="34" charset="0"/>
              </a:rPr>
              <a:t>; </a:t>
            </a:r>
          </a:p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This</a:t>
            </a:r>
            <a:r>
              <a:rPr lang="tr-TR" sz="4000" dirty="0" smtClean="0">
                <a:latin typeface="Arial Black" panose="020B0A04020102020204" pitchFamily="34" charset="0"/>
              </a:rPr>
              <a:t> is </a:t>
            </a:r>
            <a:r>
              <a:rPr lang="tr-TR" sz="4000" dirty="0" err="1" smtClean="0">
                <a:latin typeface="Arial Black" panose="020B0A04020102020204" pitchFamily="34" charset="0"/>
              </a:rPr>
              <a:t>called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belief</a:t>
            </a:r>
            <a:r>
              <a:rPr lang="tr-TR" sz="4000" dirty="0" smtClean="0">
                <a:latin typeface="Arial Black" panose="020B0A04020102020204" pitchFamily="34" charset="0"/>
              </a:rPr>
              <a:t> of </a:t>
            </a:r>
            <a:r>
              <a:rPr lang="tr-TR" sz="4000" dirty="0" err="1" smtClean="0">
                <a:latin typeface="Arial Black" panose="020B0A04020102020204" pitchFamily="34" charset="0"/>
              </a:rPr>
              <a:t>monotheism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639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000" dirty="0" err="1" smtClean="0">
                <a:latin typeface="Arial Black" pitchFamily="34" charset="0"/>
              </a:rPr>
              <a:t>The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first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message</a:t>
            </a:r>
            <a:r>
              <a:rPr lang="tr-TR" sz="4000" dirty="0" smtClean="0">
                <a:latin typeface="Arial Black" pitchFamily="34" charset="0"/>
              </a:rPr>
              <a:t> of </a:t>
            </a:r>
            <a:r>
              <a:rPr lang="tr-TR" sz="4000" dirty="0" err="1" smtClean="0">
                <a:latin typeface="Arial Black" pitchFamily="34" charset="0"/>
              </a:rPr>
              <a:t>Mohammed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our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prophet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was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that</a:t>
            </a:r>
            <a:r>
              <a:rPr lang="tr-TR" sz="4000" dirty="0" smtClean="0">
                <a:latin typeface="Arial Black" pitchFamily="34" charset="0"/>
              </a:rPr>
              <a:t> :</a:t>
            </a:r>
          </a:p>
          <a:p>
            <a:pPr>
              <a:buNone/>
            </a:pPr>
            <a:endParaRPr lang="tr-TR" sz="4000" dirty="0" smtClean="0">
              <a:latin typeface="Arial Black" pitchFamily="34" charset="0"/>
            </a:endParaRPr>
          </a:p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“Do not </a:t>
            </a:r>
            <a:r>
              <a:rPr lang="tr-TR" sz="4000" dirty="0" err="1" smtClean="0">
                <a:latin typeface="Arial Black" pitchFamily="34" charset="0"/>
              </a:rPr>
              <a:t>serve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other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than</a:t>
            </a:r>
            <a:r>
              <a:rPr lang="tr-TR" sz="4000" dirty="0" smtClean="0">
                <a:latin typeface="Arial Black" pitchFamily="34" charset="0"/>
              </a:rPr>
              <a:t> Allah”</a:t>
            </a:r>
            <a:endParaRPr lang="tr-TR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Islam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gives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importance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to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wisdom</a:t>
            </a:r>
            <a:r>
              <a:rPr lang="tr-TR" sz="4000" dirty="0" smtClean="0">
                <a:latin typeface="Arial Black" pitchFamily="34" charset="0"/>
              </a:rPr>
              <a:t>. </a:t>
            </a:r>
          </a:p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Mind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distinguishes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between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good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and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bad</a:t>
            </a:r>
            <a:r>
              <a:rPr lang="tr-TR" sz="4000" dirty="0" smtClean="0">
                <a:latin typeface="Arial Black" pitchFamily="34" charset="0"/>
              </a:rPr>
              <a:t>. </a:t>
            </a:r>
            <a:endParaRPr lang="tr-TR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Muslims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worship</a:t>
            </a:r>
            <a:r>
              <a:rPr lang="tr-TR" sz="4000" dirty="0" smtClean="0">
                <a:latin typeface="Arial Black" pitchFamily="34" charset="0"/>
              </a:rPr>
              <a:t> 5 </a:t>
            </a:r>
            <a:r>
              <a:rPr lang="tr-TR" sz="4000" dirty="0" err="1" smtClean="0">
                <a:latin typeface="Arial Black" pitchFamily="34" charset="0"/>
              </a:rPr>
              <a:t>times</a:t>
            </a:r>
            <a:r>
              <a:rPr lang="tr-TR" sz="4000" dirty="0" smtClean="0">
                <a:latin typeface="Arial Black" pitchFamily="34" charset="0"/>
              </a:rPr>
              <a:t> a </a:t>
            </a:r>
            <a:r>
              <a:rPr lang="tr-TR" sz="4000" dirty="0" err="1" smtClean="0">
                <a:latin typeface="Arial Black" pitchFamily="34" charset="0"/>
              </a:rPr>
              <a:t>day</a:t>
            </a:r>
            <a:r>
              <a:rPr lang="tr-TR" sz="4000" dirty="0" smtClean="0">
                <a:latin typeface="Arial Black" pitchFamily="34" charset="0"/>
              </a:rPr>
              <a:t>. </a:t>
            </a:r>
          </a:p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Imams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are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our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religious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figures</a:t>
            </a:r>
            <a:r>
              <a:rPr lang="tr-TR" sz="40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tr-TR" sz="4000" smtClean="0">
                <a:latin typeface="Arial Black" pitchFamily="34" charset="0"/>
              </a:rPr>
              <a:t>   At </a:t>
            </a:r>
            <a:r>
              <a:rPr lang="tr-TR" sz="4000" dirty="0" err="1" smtClean="0">
                <a:latin typeface="Arial Black" pitchFamily="34" charset="0"/>
              </a:rPr>
              <a:t>certain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hours</a:t>
            </a:r>
            <a:r>
              <a:rPr lang="tr-TR" sz="4000" dirty="0" smtClean="0">
                <a:latin typeface="Arial Black" pitchFamily="34" charset="0"/>
              </a:rPr>
              <a:t> in a </a:t>
            </a:r>
            <a:r>
              <a:rPr lang="tr-TR" sz="4000" dirty="0" err="1" smtClean="0">
                <a:latin typeface="Arial Black" pitchFamily="34" charset="0"/>
              </a:rPr>
              <a:t>day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they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come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up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the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Minaret</a:t>
            </a:r>
            <a:r>
              <a:rPr lang="tr-TR" sz="4000" dirty="0" smtClean="0">
                <a:latin typeface="Arial Black" pitchFamily="34" charset="0"/>
              </a:rPr>
              <a:t> in </a:t>
            </a:r>
            <a:r>
              <a:rPr lang="tr-TR" sz="4000" dirty="0" err="1" smtClean="0">
                <a:latin typeface="Arial Black" pitchFamily="34" charset="0"/>
              </a:rPr>
              <a:t>the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mosques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call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for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praying</a:t>
            </a:r>
            <a:r>
              <a:rPr lang="tr-TR" sz="4000" dirty="0" smtClean="0">
                <a:latin typeface="Arial Black" pitchFamily="34" charset="0"/>
              </a:rPr>
              <a:t>.</a:t>
            </a:r>
            <a:r>
              <a:rPr lang="tr-TR" sz="4000" dirty="0" err="1" smtClean="0">
                <a:latin typeface="Arial Black" pitchFamily="34" charset="0"/>
              </a:rPr>
              <a:t>It</a:t>
            </a:r>
            <a:r>
              <a:rPr lang="tr-TR" sz="4000" dirty="0" smtClean="0">
                <a:latin typeface="Arial Black" pitchFamily="34" charset="0"/>
              </a:rPr>
              <a:t> is </a:t>
            </a:r>
            <a:r>
              <a:rPr lang="tr-TR" sz="4000" dirty="0" err="1" smtClean="0">
                <a:latin typeface="Arial Black" pitchFamily="34" charset="0"/>
              </a:rPr>
              <a:t>called</a:t>
            </a:r>
            <a:r>
              <a:rPr lang="tr-TR" sz="4000" dirty="0" smtClean="0">
                <a:latin typeface="Arial Black" pitchFamily="34" charset="0"/>
              </a:rPr>
              <a:t> “ezan” .</a:t>
            </a:r>
          </a:p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ami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643" y="1210963"/>
            <a:ext cx="7735330" cy="4448432"/>
          </a:xfrm>
          <a:prstGeom prst="rect">
            <a:avLst/>
          </a:prstGeom>
          <a:noFill/>
        </p:spPr>
      </p:pic>
      <p:pic>
        <p:nvPicPr>
          <p:cNvPr id="5" name="Ezan Sesi-mp3indirdur.p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21329" y="114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Before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turn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ourselves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to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God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for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worship</a:t>
            </a:r>
            <a:r>
              <a:rPr lang="tr-TR" sz="4000" dirty="0" smtClean="0">
                <a:latin typeface="Arial Black" pitchFamily="34" charset="0"/>
              </a:rPr>
              <a:t>.</a:t>
            </a:r>
            <a:r>
              <a:rPr lang="tr-TR" sz="4000" dirty="0" err="1" smtClean="0">
                <a:latin typeface="Arial Black" pitchFamily="34" charset="0"/>
              </a:rPr>
              <a:t>We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have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to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perform</a:t>
            </a:r>
            <a:r>
              <a:rPr lang="tr-TR" sz="4000" dirty="0" smtClean="0">
                <a:latin typeface="Arial Black" pitchFamily="34" charset="0"/>
              </a:rPr>
              <a:t> an </a:t>
            </a:r>
            <a:r>
              <a:rPr lang="tr-TR" sz="4000" dirty="0" err="1" smtClean="0">
                <a:latin typeface="Arial Black" pitchFamily="34" charset="0"/>
              </a:rPr>
              <a:t>ablution</a:t>
            </a:r>
            <a:r>
              <a:rPr lang="tr-TR" sz="4000" dirty="0" smtClean="0">
                <a:latin typeface="Arial Black" pitchFamily="34" charset="0"/>
              </a:rPr>
              <a:t>. </a:t>
            </a:r>
          </a:p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Ablution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means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have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to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clean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our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face</a:t>
            </a:r>
            <a:r>
              <a:rPr lang="tr-TR" sz="4000" dirty="0" smtClean="0">
                <a:latin typeface="Arial Black" pitchFamily="34" charset="0"/>
              </a:rPr>
              <a:t>, </a:t>
            </a:r>
            <a:r>
              <a:rPr lang="tr-TR" sz="4000" dirty="0" err="1" smtClean="0">
                <a:latin typeface="Arial Black" pitchFamily="34" charset="0"/>
              </a:rPr>
              <a:t>hand</a:t>
            </a:r>
            <a:r>
              <a:rPr lang="tr-TR" sz="4000" dirty="0" smtClean="0">
                <a:latin typeface="Arial Black" pitchFamily="34" charset="0"/>
              </a:rPr>
              <a:t> , </a:t>
            </a:r>
            <a:r>
              <a:rPr lang="tr-TR" sz="4000" dirty="0" err="1" smtClean="0">
                <a:latin typeface="Arial Black" pitchFamily="34" charset="0"/>
              </a:rPr>
              <a:t>head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and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foot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before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praying</a:t>
            </a:r>
            <a:r>
              <a:rPr lang="tr-TR" sz="4000" dirty="0" smtClean="0">
                <a:latin typeface="Arial Black" pitchFamily="34" charset="0"/>
              </a:rPr>
              <a:t>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bdest alma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1038" y="884237"/>
            <a:ext cx="5684108" cy="515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terms</a:t>
            </a:r>
            <a:r>
              <a:rPr lang="tr-TR" sz="4000" dirty="0" smtClean="0">
                <a:latin typeface="Arial Black" panose="020B0A04020102020204" pitchFamily="34" charset="0"/>
              </a:rPr>
              <a:t> of </a:t>
            </a:r>
            <a:r>
              <a:rPr lang="tr-TR" sz="4000" dirty="0" err="1" smtClean="0">
                <a:latin typeface="Arial Black" panose="020B0A04020102020204" pitchFamily="34" charset="0"/>
              </a:rPr>
              <a:t>faith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>
                <a:latin typeface="Arial Black" panose="020B0A04020102020204" pitchFamily="34" charset="0"/>
              </a:rPr>
              <a:t>I</a:t>
            </a:r>
            <a:r>
              <a:rPr lang="tr-TR" sz="4000" dirty="0" err="1" smtClean="0">
                <a:latin typeface="Arial Black" panose="020B0A04020102020204" pitchFamily="34" charset="0"/>
              </a:rPr>
              <a:t>slam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are</a:t>
            </a:r>
            <a:r>
              <a:rPr lang="tr-TR" sz="4000" dirty="0" smtClean="0">
                <a:latin typeface="Arial Black" panose="020B0A04020102020204" pitchFamily="34" charset="0"/>
              </a:rPr>
              <a:t> 6. </a:t>
            </a:r>
            <a:r>
              <a:rPr lang="tr-TR" sz="4000" dirty="0" err="1" smtClean="0">
                <a:latin typeface="Arial Black" panose="020B0A04020102020204" pitchFamily="34" charset="0"/>
              </a:rPr>
              <a:t>And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these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are</a:t>
            </a:r>
            <a:r>
              <a:rPr lang="tr-TR" sz="4000" dirty="0" smtClean="0">
                <a:latin typeface="Arial Black" panose="020B0A04020102020204" pitchFamily="34" charset="0"/>
              </a:rPr>
              <a:t>: 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36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 </a:t>
            </a:r>
            <a:r>
              <a:rPr lang="tr-TR" sz="4000" dirty="0" err="1" smtClean="0">
                <a:latin typeface="Arial Black" pitchFamily="34" charset="0"/>
              </a:rPr>
              <a:t>Islam</a:t>
            </a:r>
            <a:r>
              <a:rPr lang="tr-TR" sz="4000" dirty="0" smtClean="0">
                <a:latin typeface="Arial Black" pitchFamily="34" charset="0"/>
              </a:rPr>
              <a:t> is </a:t>
            </a:r>
            <a:r>
              <a:rPr lang="tr-TR" sz="4000" dirty="0" err="1" smtClean="0">
                <a:latin typeface="Arial Black" pitchFamily="34" charset="0"/>
              </a:rPr>
              <a:t>the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religion</a:t>
            </a:r>
            <a:r>
              <a:rPr lang="tr-TR" sz="4000" dirty="0" smtClean="0">
                <a:latin typeface="Arial Black" pitchFamily="34" charset="0"/>
              </a:rPr>
              <a:t> of </a:t>
            </a:r>
            <a:r>
              <a:rPr lang="tr-TR" sz="4000" dirty="0" err="1" smtClean="0">
                <a:latin typeface="Arial Black" pitchFamily="34" charset="0"/>
              </a:rPr>
              <a:t>love</a:t>
            </a:r>
            <a:r>
              <a:rPr lang="tr-TR" sz="4000" dirty="0" smtClean="0">
                <a:latin typeface="Arial Black" pitchFamily="34" charset="0"/>
              </a:rPr>
              <a:t>. </a:t>
            </a:r>
            <a:r>
              <a:rPr lang="tr-TR" sz="4000" dirty="0" err="1" smtClean="0">
                <a:latin typeface="Arial Black" pitchFamily="34" charset="0"/>
              </a:rPr>
              <a:t>In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Quran</a:t>
            </a:r>
            <a:r>
              <a:rPr lang="tr-TR" sz="4000" dirty="0" smtClean="0">
                <a:latin typeface="Arial Black" pitchFamily="34" charset="0"/>
              </a:rPr>
              <a:t> it </a:t>
            </a:r>
            <a:r>
              <a:rPr lang="tr-TR" sz="4000" dirty="0" err="1" smtClean="0">
                <a:latin typeface="Arial Black" pitchFamily="34" charset="0"/>
              </a:rPr>
              <a:t>says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that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must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love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each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other</a:t>
            </a:r>
            <a:r>
              <a:rPr lang="tr-TR" sz="4000" dirty="0" smtClean="0">
                <a:latin typeface="Arial Black" pitchFamily="34" charset="0"/>
              </a:rPr>
              <a:t> , </a:t>
            </a:r>
            <a:r>
              <a:rPr lang="tr-TR" sz="4000" dirty="0" err="1" smtClean="0">
                <a:latin typeface="Arial Black" pitchFamily="34" charset="0"/>
              </a:rPr>
              <a:t>all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living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things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like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plants</a:t>
            </a:r>
            <a:r>
              <a:rPr lang="tr-TR" sz="4000" dirty="0" smtClean="0">
                <a:latin typeface="Arial Black" pitchFamily="34" charset="0"/>
              </a:rPr>
              <a:t>, </a:t>
            </a:r>
            <a:r>
              <a:rPr lang="tr-TR" sz="4000" dirty="0" err="1" smtClean="0">
                <a:latin typeface="Arial Black" pitchFamily="34" charset="0"/>
              </a:rPr>
              <a:t>animals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because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God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created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all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the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things</a:t>
            </a:r>
            <a:r>
              <a:rPr lang="tr-TR" sz="4000" dirty="0" smtClean="0">
                <a:latin typeface="Arial Black" pitchFamily="34" charset="0"/>
              </a:rPr>
              <a:t>.</a:t>
            </a:r>
            <a:endParaRPr lang="tr-TR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Islam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emerged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Arabian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Peninsula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early</a:t>
            </a:r>
            <a:r>
              <a:rPr lang="tr-TR" sz="4000" dirty="0" smtClean="0">
                <a:latin typeface="Arial Black" panose="020B0A04020102020204" pitchFamily="34" charset="0"/>
              </a:rPr>
              <a:t> 3rd </a:t>
            </a:r>
            <a:r>
              <a:rPr lang="tr-TR" sz="4000" dirty="0" err="1" smtClean="0">
                <a:latin typeface="Arial Black" panose="020B0A04020102020204" pitchFamily="34" charset="0"/>
              </a:rPr>
              <a:t>century</a:t>
            </a:r>
            <a:r>
              <a:rPr lang="tr-TR" sz="4000" dirty="0" smtClean="0">
                <a:latin typeface="Arial Black" panose="020B0A04020102020204" pitchFamily="34" charset="0"/>
              </a:rPr>
              <a:t>. </a:t>
            </a: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It</a:t>
            </a:r>
            <a:r>
              <a:rPr lang="tr-TR" sz="4000" dirty="0" smtClean="0">
                <a:latin typeface="Arial Black" panose="020B0A04020102020204" pitchFamily="34" charset="0"/>
              </a:rPr>
              <a:t> is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last</a:t>
            </a:r>
            <a:r>
              <a:rPr lang="tr-TR" sz="4000" dirty="0" smtClean="0">
                <a:latin typeface="Arial Black" panose="020B0A04020102020204" pitchFamily="34" charset="0"/>
              </a:rPr>
              <a:t> of </a:t>
            </a:r>
            <a:r>
              <a:rPr lang="tr-TR" sz="4000" dirty="0" err="1" smtClean="0">
                <a:latin typeface="Arial Black" panose="020B0A04020102020204" pitchFamily="34" charset="0"/>
              </a:rPr>
              <a:t>religions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based</a:t>
            </a:r>
            <a:r>
              <a:rPr lang="tr-TR" sz="4000" dirty="0" smtClean="0">
                <a:latin typeface="Arial Black" panose="020B0A04020102020204" pitchFamily="34" charset="0"/>
              </a:rPr>
              <a:t> on </a:t>
            </a:r>
            <a:r>
              <a:rPr lang="tr-TR" sz="4000" dirty="0" err="1" smtClean="0">
                <a:latin typeface="Arial Black" panose="020B0A04020102020204" pitchFamily="34" charset="0"/>
              </a:rPr>
              <a:t>revelation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58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Before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turn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ourselves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to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God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for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worship</a:t>
            </a:r>
            <a:r>
              <a:rPr lang="tr-TR" sz="4000" dirty="0" smtClean="0">
                <a:latin typeface="Arial Black" pitchFamily="34" charset="0"/>
              </a:rPr>
              <a:t>.</a:t>
            </a:r>
            <a:r>
              <a:rPr lang="tr-TR" sz="4000" dirty="0" err="1" smtClean="0">
                <a:latin typeface="Arial Black" pitchFamily="34" charset="0"/>
              </a:rPr>
              <a:t>We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have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to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perform</a:t>
            </a:r>
            <a:r>
              <a:rPr lang="tr-TR" sz="4000" dirty="0" smtClean="0">
                <a:latin typeface="Arial Black" pitchFamily="34" charset="0"/>
              </a:rPr>
              <a:t> an </a:t>
            </a:r>
            <a:r>
              <a:rPr lang="tr-TR" sz="4000" dirty="0" err="1" smtClean="0">
                <a:latin typeface="Arial Black" pitchFamily="34" charset="0"/>
              </a:rPr>
              <a:t>ablution</a:t>
            </a:r>
            <a:r>
              <a:rPr lang="tr-TR" sz="4000" dirty="0" smtClean="0">
                <a:latin typeface="Arial Black" pitchFamily="34" charset="0"/>
              </a:rPr>
              <a:t>. </a:t>
            </a:r>
          </a:p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Ablution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means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have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to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clean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our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face</a:t>
            </a:r>
            <a:r>
              <a:rPr lang="tr-TR" sz="4000" dirty="0" smtClean="0">
                <a:latin typeface="Arial Black" pitchFamily="34" charset="0"/>
              </a:rPr>
              <a:t>, </a:t>
            </a:r>
            <a:r>
              <a:rPr lang="tr-TR" sz="4000" dirty="0" err="1" smtClean="0">
                <a:latin typeface="Arial Black" pitchFamily="34" charset="0"/>
              </a:rPr>
              <a:t>hand</a:t>
            </a:r>
            <a:r>
              <a:rPr lang="tr-TR" sz="4000" dirty="0" smtClean="0">
                <a:latin typeface="Arial Black" pitchFamily="34" charset="0"/>
              </a:rPr>
              <a:t> , </a:t>
            </a:r>
            <a:r>
              <a:rPr lang="tr-TR" sz="4000" dirty="0" err="1" smtClean="0">
                <a:latin typeface="Arial Black" pitchFamily="34" charset="0"/>
              </a:rPr>
              <a:t>head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and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foot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before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praying</a:t>
            </a:r>
            <a:r>
              <a:rPr lang="tr-TR" sz="4000" dirty="0" smtClean="0">
                <a:latin typeface="Arial Black" pitchFamily="34" charset="0"/>
              </a:rPr>
              <a:t>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 smtClean="0">
                <a:latin typeface="Arial Black" panose="020B0A04020102020204" pitchFamily="34" charset="0"/>
              </a:rPr>
              <a:t>1-</a:t>
            </a:r>
            <a:r>
              <a:rPr lang="tr-TR" sz="4000" dirty="0" err="1" smtClean="0">
                <a:latin typeface="Arial Black" panose="020B0A04020102020204" pitchFamily="34" charset="0"/>
              </a:rPr>
              <a:t>Believe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that</a:t>
            </a:r>
            <a:r>
              <a:rPr lang="tr-TR" sz="4000" dirty="0" smtClean="0">
                <a:latin typeface="Arial Black" panose="020B0A04020102020204" pitchFamily="34" charset="0"/>
              </a:rPr>
              <a:t> Allah is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one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and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unique</a:t>
            </a: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40" y="2795752"/>
            <a:ext cx="6577324" cy="3520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30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 smtClean="0">
                <a:latin typeface="Arial Black" panose="020B0A04020102020204" pitchFamily="34" charset="0"/>
              </a:rPr>
              <a:t>2-</a:t>
            </a:r>
            <a:r>
              <a:rPr lang="tr-TR" sz="4000" dirty="0" err="1" smtClean="0">
                <a:latin typeface="Arial Black" panose="020B0A04020102020204" pitchFamily="34" charset="0"/>
              </a:rPr>
              <a:t>Believe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Angels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441" y="2329155"/>
            <a:ext cx="4505325" cy="3381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162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 smtClean="0">
                <a:latin typeface="Arial Black" panose="020B0A04020102020204" pitchFamily="34" charset="0"/>
              </a:rPr>
              <a:t>3-</a:t>
            </a:r>
            <a:r>
              <a:rPr lang="tr-TR" sz="4000" dirty="0" err="1" smtClean="0">
                <a:latin typeface="Arial Black" panose="020B0A04020102020204" pitchFamily="34" charset="0"/>
              </a:rPr>
              <a:t>Believe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Prophets</a:t>
            </a: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10" y="2034392"/>
            <a:ext cx="6022878" cy="4396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8310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 smtClean="0">
                <a:latin typeface="Arial Black" panose="020B0A04020102020204" pitchFamily="34" charset="0"/>
              </a:rPr>
              <a:t>4-</a:t>
            </a:r>
            <a:r>
              <a:rPr lang="tr-TR" sz="4000" dirty="0" err="1" smtClean="0">
                <a:latin typeface="Arial Black" panose="020B0A04020102020204" pitchFamily="34" charset="0"/>
              </a:rPr>
              <a:t>Believe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books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like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Bible</a:t>
            </a:r>
            <a:r>
              <a:rPr lang="tr-TR" sz="4000" dirty="0" smtClean="0">
                <a:latin typeface="Arial Black" panose="020B0A04020102020204" pitchFamily="34" charset="0"/>
              </a:rPr>
              <a:t>,  </a:t>
            </a:r>
            <a:r>
              <a:rPr lang="tr-TR" sz="4000" dirty="0" err="1" smtClean="0">
                <a:latin typeface="Arial Black" panose="020B0A04020102020204" pitchFamily="34" charset="0"/>
              </a:rPr>
              <a:t>Torah</a:t>
            </a:r>
            <a:r>
              <a:rPr lang="tr-TR" sz="4000" dirty="0" smtClean="0">
                <a:latin typeface="Arial Black" panose="020B0A04020102020204" pitchFamily="34" charset="0"/>
              </a:rPr>
              <a:t> sent </a:t>
            </a:r>
            <a:r>
              <a:rPr lang="tr-TR" sz="4000" dirty="0" err="1" smtClean="0">
                <a:latin typeface="Arial Black" panose="020B0A04020102020204" pitchFamily="34" charset="0"/>
              </a:rPr>
              <a:t>by</a:t>
            </a:r>
            <a:r>
              <a:rPr lang="tr-TR" sz="4000" dirty="0" smtClean="0">
                <a:latin typeface="Arial Black" panose="020B0A04020102020204" pitchFamily="34" charset="0"/>
              </a:rPr>
              <a:t> Allah.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3111062"/>
            <a:ext cx="4514850" cy="3237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301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smtClean="0">
                <a:latin typeface="Arial Black" panose="020B0A04020102020204" pitchFamily="34" charset="0"/>
              </a:rPr>
              <a:t>5-</a:t>
            </a:r>
            <a:r>
              <a:rPr lang="tr-TR" sz="4000" dirty="0" err="1" smtClean="0">
                <a:latin typeface="Arial Black" panose="020B0A04020102020204" pitchFamily="34" charset="0"/>
              </a:rPr>
              <a:t>Believe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faith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40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4000" dirty="0" smtClean="0">
                <a:latin typeface="Arial Black" panose="020B0A04020102020204" pitchFamily="34" charset="0"/>
              </a:rPr>
              <a:t>6- </a:t>
            </a:r>
            <a:r>
              <a:rPr lang="tr-TR" sz="4000" dirty="0" err="1" smtClean="0">
                <a:latin typeface="Arial Black" panose="020B0A04020102020204" pitchFamily="34" charset="0"/>
              </a:rPr>
              <a:t>Believe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existence</a:t>
            </a:r>
            <a:r>
              <a:rPr lang="tr-TR" sz="4000" dirty="0" smtClean="0">
                <a:latin typeface="Arial Black" panose="020B0A04020102020204" pitchFamily="34" charset="0"/>
              </a:rPr>
              <a:t> of </a:t>
            </a:r>
            <a:r>
              <a:rPr lang="tr-TR" sz="4000" dirty="0" err="1" smtClean="0">
                <a:latin typeface="Arial Black" panose="020B0A04020102020204" pitchFamily="34" charset="0"/>
              </a:rPr>
              <a:t>here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after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02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314" y="1223890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Islam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and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its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holy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book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smtClean="0">
                <a:latin typeface="Arial Black" panose="020B0A04020102020204" pitchFamily="34" charset="0"/>
              </a:rPr>
              <a:t>is </a:t>
            </a:r>
            <a:r>
              <a:rPr lang="tr-TR" sz="4000" dirty="0" err="1">
                <a:latin typeface="Arial Black" panose="020B0A04020102020204" pitchFamily="34" charset="0"/>
              </a:rPr>
              <a:t>the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Holy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Quran</a:t>
            </a:r>
            <a:r>
              <a:rPr lang="tr-TR" sz="4000" dirty="0" smtClean="0">
                <a:latin typeface="Arial Black" panose="020B0A04020102020204" pitchFamily="34" charset="0"/>
              </a:rPr>
              <a:t>. </a:t>
            </a: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It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addresses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all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humanity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world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862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ran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184" y="856735"/>
            <a:ext cx="9160475" cy="5272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Islam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means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submission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obeying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and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being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peace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254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Islam</a:t>
            </a:r>
            <a:r>
              <a:rPr lang="tr-TR" sz="4000" dirty="0" smtClean="0">
                <a:latin typeface="Arial Black" panose="020B0A04020102020204" pitchFamily="34" charset="0"/>
              </a:rPr>
              <a:t> is </a:t>
            </a:r>
            <a:r>
              <a:rPr lang="tr-TR" sz="4000" dirty="0" err="1" smtClean="0">
                <a:latin typeface="Arial Black" panose="020B0A04020102020204" pitchFamily="34" charset="0"/>
              </a:rPr>
              <a:t>to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surrender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to</a:t>
            </a:r>
            <a:r>
              <a:rPr lang="tr-TR" sz="4000" dirty="0" smtClean="0">
                <a:latin typeface="Arial Black" panose="020B0A04020102020204" pitchFamily="34" charset="0"/>
              </a:rPr>
              <a:t> Allah</a:t>
            </a: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to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adopt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and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demonstrate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religions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principles</a:t>
            </a:r>
            <a:r>
              <a:rPr lang="tr-TR" sz="4000" dirty="0" smtClean="0">
                <a:latin typeface="Arial Black" panose="020B0A04020102020204" pitchFamily="34" charset="0"/>
              </a:rPr>
              <a:t> of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last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prophet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Mohammed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23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Islam</a:t>
            </a:r>
            <a:r>
              <a:rPr lang="tr-TR" sz="4000" dirty="0" smtClean="0">
                <a:latin typeface="Arial Black" pitchFamily="34" charset="0"/>
              </a:rPr>
              <a:t> is </a:t>
            </a:r>
            <a:r>
              <a:rPr lang="tr-TR" sz="4000" dirty="0" err="1" smtClean="0">
                <a:latin typeface="Arial Black" pitchFamily="34" charset="0"/>
              </a:rPr>
              <a:t>the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religion</a:t>
            </a:r>
            <a:r>
              <a:rPr lang="tr-TR" sz="4000" dirty="0" smtClean="0">
                <a:latin typeface="Arial Black" pitchFamily="34" charset="0"/>
              </a:rPr>
              <a:t> of </a:t>
            </a:r>
            <a:r>
              <a:rPr lang="tr-TR" sz="4000" dirty="0" err="1" smtClean="0">
                <a:latin typeface="Arial Black" pitchFamily="34" charset="0"/>
              </a:rPr>
              <a:t>peace</a:t>
            </a:r>
            <a:r>
              <a:rPr lang="tr-TR" sz="40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In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the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Quran</a:t>
            </a:r>
            <a:r>
              <a:rPr lang="tr-TR" sz="4000" dirty="0" smtClean="0">
                <a:latin typeface="Arial Black" pitchFamily="34" charset="0"/>
              </a:rPr>
              <a:t> .</a:t>
            </a:r>
            <a:r>
              <a:rPr lang="tr-TR" sz="4000" dirty="0" err="1" smtClean="0">
                <a:latin typeface="Arial Black" pitchFamily="34" charset="0"/>
              </a:rPr>
              <a:t>If</a:t>
            </a:r>
            <a:r>
              <a:rPr lang="tr-TR" sz="4000" dirty="0" smtClean="0">
                <a:latin typeface="Arial Black" pitchFamily="34" charset="0"/>
              </a:rPr>
              <a:t> a </a:t>
            </a:r>
            <a:r>
              <a:rPr lang="tr-TR" sz="4000" dirty="0" err="1" smtClean="0">
                <a:latin typeface="Arial Black" pitchFamily="34" charset="0"/>
              </a:rPr>
              <a:t>person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kills</a:t>
            </a:r>
            <a:r>
              <a:rPr lang="tr-TR" sz="4000" dirty="0" smtClean="0">
                <a:latin typeface="Arial Black" pitchFamily="34" charset="0"/>
              </a:rPr>
              <a:t> a </a:t>
            </a:r>
            <a:r>
              <a:rPr lang="tr-TR" sz="4000" dirty="0" err="1" smtClean="0">
                <a:latin typeface="Arial Black" pitchFamily="34" charset="0"/>
              </a:rPr>
              <a:t>person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unjustly</a:t>
            </a:r>
            <a:r>
              <a:rPr lang="tr-TR" sz="4000" dirty="0" smtClean="0">
                <a:latin typeface="Arial Black" pitchFamily="34" charset="0"/>
              </a:rPr>
              <a:t>, he </a:t>
            </a:r>
            <a:r>
              <a:rPr lang="tr-TR" sz="4000" dirty="0" err="1" smtClean="0">
                <a:latin typeface="Arial Black" pitchFamily="34" charset="0"/>
              </a:rPr>
              <a:t>kills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all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human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beings</a:t>
            </a:r>
            <a:r>
              <a:rPr lang="tr-TR" sz="4000" dirty="0" smtClean="0">
                <a:latin typeface="Arial Black" pitchFamily="34" charset="0"/>
              </a:rPr>
              <a:t>. </a:t>
            </a:r>
            <a:r>
              <a:rPr lang="tr-TR" sz="4000" dirty="0" err="1" smtClean="0">
                <a:latin typeface="Arial Black" pitchFamily="34" charset="0"/>
              </a:rPr>
              <a:t>One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who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saves</a:t>
            </a:r>
            <a:r>
              <a:rPr lang="tr-TR" sz="4000" dirty="0" smtClean="0">
                <a:latin typeface="Arial Black" pitchFamily="34" charset="0"/>
              </a:rPr>
              <a:t> a </a:t>
            </a:r>
            <a:r>
              <a:rPr lang="tr-TR" sz="4000" dirty="0" err="1" smtClean="0">
                <a:latin typeface="Arial Black" pitchFamily="34" charset="0"/>
              </a:rPr>
              <a:t>person’s</a:t>
            </a:r>
            <a:r>
              <a:rPr lang="tr-TR" sz="4000" dirty="0" smtClean="0">
                <a:latin typeface="Arial Black" pitchFamily="34" charset="0"/>
              </a:rPr>
              <a:t> life </a:t>
            </a:r>
            <a:r>
              <a:rPr lang="tr-TR" sz="4000" dirty="0" err="1" smtClean="0">
                <a:latin typeface="Arial Black" pitchFamily="34" charset="0"/>
              </a:rPr>
              <a:t>will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make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the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whole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world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and</a:t>
            </a:r>
            <a:r>
              <a:rPr lang="tr-TR" sz="4000" dirty="0" smtClean="0">
                <a:latin typeface="Arial Black" pitchFamily="34" charset="0"/>
              </a:rPr>
              <a:t>  </a:t>
            </a:r>
            <a:r>
              <a:rPr lang="tr-TR" sz="4000" dirty="0" err="1" smtClean="0">
                <a:latin typeface="Arial Black" pitchFamily="34" charset="0"/>
              </a:rPr>
              <a:t>humanity</a:t>
            </a:r>
            <a:r>
              <a:rPr lang="tr-TR" sz="4000" dirty="0" smtClean="0">
                <a:latin typeface="Arial Black" pitchFamily="34" charset="0"/>
              </a:rPr>
              <a:t> </a:t>
            </a:r>
            <a:r>
              <a:rPr lang="tr-TR" sz="4000" dirty="0" err="1" smtClean="0">
                <a:latin typeface="Arial Black" pitchFamily="34" charset="0"/>
              </a:rPr>
              <a:t>alive</a:t>
            </a:r>
            <a:r>
              <a:rPr lang="tr-TR" sz="4000" dirty="0" smtClean="0">
                <a:latin typeface="Arial Black" pitchFamily="34" charset="0"/>
              </a:rPr>
              <a:t>. </a:t>
            </a:r>
            <a:endParaRPr lang="tr-TR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Muslim</a:t>
            </a:r>
            <a:r>
              <a:rPr lang="tr-TR" sz="4000" dirty="0" smtClean="0">
                <a:latin typeface="Arial Black" panose="020B0A04020102020204" pitchFamily="34" charset="0"/>
              </a:rPr>
              <a:t> is </a:t>
            </a:r>
            <a:r>
              <a:rPr lang="tr-TR" sz="4000" dirty="0" err="1" smtClean="0">
                <a:latin typeface="Arial Black" panose="020B0A04020102020204" pitchFamily="34" charset="0"/>
              </a:rPr>
              <a:t>called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to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anyone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who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believes</a:t>
            </a:r>
            <a:r>
              <a:rPr lang="tr-TR" sz="4000" dirty="0" smtClean="0">
                <a:latin typeface="Arial Black" panose="020B0A04020102020204" pitchFamily="34" charset="0"/>
              </a:rPr>
              <a:t> in </a:t>
            </a:r>
            <a:r>
              <a:rPr lang="tr-TR" sz="4000" dirty="0" err="1" smtClean="0">
                <a:latin typeface="Arial Black" panose="020B0A04020102020204" pitchFamily="34" charset="0"/>
              </a:rPr>
              <a:t>Islam</a:t>
            </a:r>
            <a:r>
              <a:rPr lang="tr-TR" sz="4000" dirty="0" smtClean="0">
                <a:latin typeface="Arial Black" panose="020B0A04020102020204" pitchFamily="34" charset="0"/>
              </a:rPr>
              <a:t>. </a:t>
            </a:r>
          </a:p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Holy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Quran</a:t>
            </a:r>
            <a:r>
              <a:rPr lang="tr-TR" sz="4000" dirty="0" smtClean="0">
                <a:latin typeface="Arial Black" panose="020B0A04020102020204" pitchFamily="34" charset="0"/>
              </a:rPr>
              <a:t> is </a:t>
            </a:r>
            <a:r>
              <a:rPr lang="tr-TR" sz="4000" dirty="0" err="1" smtClean="0">
                <a:latin typeface="Arial Black" panose="020B0A04020102020204" pitchFamily="34" charset="0"/>
              </a:rPr>
              <a:t>the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holy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book</a:t>
            </a:r>
            <a:r>
              <a:rPr lang="tr-TR" sz="4000" dirty="0" smtClean="0">
                <a:latin typeface="Arial Black" panose="020B0A04020102020204" pitchFamily="34" charset="0"/>
              </a:rPr>
              <a:t> of </a:t>
            </a:r>
            <a:r>
              <a:rPr lang="tr-TR" sz="4000" dirty="0" err="1" smtClean="0">
                <a:latin typeface="Arial Black" panose="020B0A04020102020204" pitchFamily="34" charset="0"/>
              </a:rPr>
              <a:t>Muslims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6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94228"/>
            <a:ext cx="9601200" cy="45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Their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places</a:t>
            </a:r>
            <a:r>
              <a:rPr lang="tr-TR" sz="4000" dirty="0" smtClean="0">
                <a:latin typeface="Arial Black" panose="020B0A04020102020204" pitchFamily="34" charset="0"/>
              </a:rPr>
              <a:t> of </a:t>
            </a:r>
            <a:r>
              <a:rPr lang="tr-TR" sz="4000" dirty="0" err="1" smtClean="0">
                <a:latin typeface="Arial Black" panose="020B0A04020102020204" pitchFamily="34" charset="0"/>
              </a:rPr>
              <a:t>worship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are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mosques</a:t>
            </a:r>
            <a:r>
              <a:rPr lang="tr-TR" sz="4000" dirty="0" smtClean="0">
                <a:latin typeface="Arial Black" panose="020B0A04020102020204" pitchFamily="34" charset="0"/>
              </a:rPr>
              <a:t>. </a:t>
            </a:r>
          </a:p>
          <a:p>
            <a:pPr marL="0" indent="0">
              <a:buNone/>
            </a:pPr>
            <a:endParaRPr lang="tr-TR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4000" dirty="0" err="1" smtClean="0">
                <a:latin typeface="Arial Black" panose="020B0A04020102020204" pitchFamily="34" charset="0"/>
              </a:rPr>
              <a:t>Muslims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return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to</a:t>
            </a:r>
            <a:r>
              <a:rPr lang="tr-TR" sz="4000" dirty="0" smtClean="0">
                <a:latin typeface="Arial Black" panose="020B0A04020102020204" pitchFamily="34" charset="0"/>
              </a:rPr>
              <a:t> ‘</a:t>
            </a:r>
            <a:r>
              <a:rPr lang="tr-TR" sz="4000" dirty="0" err="1" smtClean="0">
                <a:latin typeface="Arial Black" panose="020B0A04020102020204" pitchFamily="34" charset="0"/>
              </a:rPr>
              <a:t>Kaabe</a:t>
            </a:r>
            <a:r>
              <a:rPr lang="tr-TR" sz="4000" dirty="0" smtClean="0">
                <a:latin typeface="Arial Black" panose="020B0A04020102020204" pitchFamily="34" charset="0"/>
              </a:rPr>
              <a:t>’ in </a:t>
            </a:r>
            <a:r>
              <a:rPr lang="tr-TR" sz="4000" dirty="0" err="1" smtClean="0">
                <a:latin typeface="Arial Black" panose="020B0A04020102020204" pitchFamily="34" charset="0"/>
              </a:rPr>
              <a:t>Mecca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during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praying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033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97</TotalTime>
  <Words>405</Words>
  <Application>Microsoft Office PowerPoint</Application>
  <PresentationFormat>Özel</PresentationFormat>
  <Paragraphs>54</Paragraphs>
  <Slides>25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Crop</vt:lpstr>
      <vt:lpstr>ISLAM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bilal gök</dc:creator>
  <cp:lastModifiedBy>x</cp:lastModifiedBy>
  <cp:revision>14</cp:revision>
  <dcterms:created xsi:type="dcterms:W3CDTF">2018-10-26T13:10:10Z</dcterms:created>
  <dcterms:modified xsi:type="dcterms:W3CDTF">2019-02-07T20:24:06Z</dcterms:modified>
</cp:coreProperties>
</file>