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B4F8-83AA-4F8A-B73C-D49748DE762D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4A58-5F10-4607-B1AF-A88A293E2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4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B4F8-83AA-4F8A-B73C-D49748DE762D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4A58-5F10-4607-B1AF-A88A293E2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8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B4F8-83AA-4F8A-B73C-D49748DE762D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4A58-5F10-4607-B1AF-A88A293E2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2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B4F8-83AA-4F8A-B73C-D49748DE762D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4A58-5F10-4607-B1AF-A88A293E2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6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B4F8-83AA-4F8A-B73C-D49748DE762D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4A58-5F10-4607-B1AF-A88A293E2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7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B4F8-83AA-4F8A-B73C-D49748DE762D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4A58-5F10-4607-B1AF-A88A293E2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B4F8-83AA-4F8A-B73C-D49748DE762D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4A58-5F10-4607-B1AF-A88A293E2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8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B4F8-83AA-4F8A-B73C-D49748DE762D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4A58-5F10-4607-B1AF-A88A293E2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B4F8-83AA-4F8A-B73C-D49748DE762D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4A58-5F10-4607-B1AF-A88A293E2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7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B4F8-83AA-4F8A-B73C-D49748DE762D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4A58-5F10-4607-B1AF-A88A293E2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3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B4F8-83AA-4F8A-B73C-D49748DE762D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4A58-5F10-4607-B1AF-A88A293E2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6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3B4F8-83AA-4F8A-B73C-D49748DE762D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94A58-5F10-4607-B1AF-A88A293E2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2954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Romania is a secular state, and it has no state religion</a:t>
            </a:r>
            <a:r>
              <a:rPr lang="en-US" sz="2400" dirty="0" smtClean="0"/>
              <a:t>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066800" y="381000"/>
            <a:ext cx="71990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Religious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confessions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 Romania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8" descr="copil-biserica-cruce-botez-preot-pemeie-mama-600x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590800"/>
            <a:ext cx="64008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2057400"/>
            <a:ext cx="9144000" cy="954107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>
            <a:spAutoFit/>
          </a:bodyPr>
          <a:lstStyle/>
          <a:p>
            <a:pPr algn="ctr">
              <a:buFont typeface="Wingdings"/>
              <a:buChar char="v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Eastern Orthodox  Church</a:t>
            </a:r>
            <a:endParaRPr lang="ro-RO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ncludes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81.04% of people.</a:t>
            </a:r>
          </a:p>
        </p:txBody>
      </p:sp>
    </p:spTree>
    <p:extLst>
      <p:ext uri="{BB962C8B-B14F-4D97-AF65-F5344CB8AC3E}">
        <p14:creationId xmlns:p14="http://schemas.microsoft.com/office/powerpoint/2010/main" val="2005884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971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Other Christian </a:t>
            </a:r>
            <a:endParaRPr lang="ro-RO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denominations</a:t>
            </a:r>
            <a:endParaRPr lang="ro-RO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include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080901"/>
            <a:ext cx="6781802" cy="3777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114800" y="6096000"/>
            <a:ext cx="5029200" cy="461665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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Greek Catholic Church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- 0.8%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252" y="0"/>
            <a:ext cx="5824748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0" y="1905000"/>
            <a:ext cx="5334000" cy="523220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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Roman Catholic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Churc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- 4,62%  </a:t>
            </a:r>
          </a:p>
        </p:txBody>
      </p:sp>
    </p:spTree>
    <p:extLst>
      <p:ext uri="{BB962C8B-B14F-4D97-AF65-F5344CB8AC3E}">
        <p14:creationId xmlns:p14="http://schemas.microsoft.com/office/powerpoint/2010/main" val="2561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9361"/>
            <a:ext cx="5181600" cy="3858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09600" y="533400"/>
            <a:ext cx="3321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sym typeface="Wingdings"/>
              </a:rPr>
              <a:t>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Calvinism </a:t>
            </a:r>
            <a:r>
              <a:rPr lang="en-US" sz="2800" b="1" dirty="0" smtClean="0"/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2.99%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0" y="6096000"/>
            <a:ext cx="6096000" cy="584775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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Pentecostal denominations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-1.80%.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0"/>
            <a:ext cx="5207000" cy="390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378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204" y="0"/>
            <a:ext cx="5905796" cy="411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4585784" cy="28678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95800" y="4419600"/>
            <a:ext cx="4452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sym typeface="Wingdings"/>
              </a:rPr>
              <a:t></a:t>
            </a:r>
            <a:r>
              <a:rPr lang="en-US" sz="2800" b="1" dirty="0" smtClean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are also approximately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3,500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Jews</a:t>
            </a: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There are 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round 21,000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atheists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about 19,000 people not identifying with any religion.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4358640" cy="1384995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rgbClr val="0070C0"/>
                </a:solidFill>
                <a:sym typeface="Wingdings"/>
              </a:rPr>
              <a:t>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Romania also has a small but historically significant </a:t>
            </a:r>
          </a:p>
          <a:p>
            <a:pPr algn="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Muslim minority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46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7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Romanian state officially recognizes 18 religions and denominations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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Romanian Orthodox Church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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Serbian Orthodox Diocese of Timisoara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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Roman Catholic Church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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Greek Catholic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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Armenian Church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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Old Rite Orthodox Church 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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Reformed Church 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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Evangelical Church C.A. 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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Lutheran Evangelical Church 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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Hungarian Unitarian Church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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Baptist Christian Cult - Union of Christian Baptist Churches in Romania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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Christian Church After the Gospel 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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Romanian Evangelical Church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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Pentecostal Christian Cult - The Church of Apostolic God 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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Seventh-day Adventist Church in Romania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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Federation of Jewish Communities - Mosaic Cult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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Muslim cult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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Religious Organization "Jehovah's Witnesses“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19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7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8000"/>
                            </p:stCondLst>
                            <p:childTnLst>
                              <p:par>
                                <p:cTn id="7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0"/>
                            </p:stCondLst>
                            <p:childTnLst>
                              <p:par>
                                <p:cTn id="8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000"/>
                            </p:stCondLst>
                            <p:childTnLst>
                              <p:par>
                                <p:cTn id="8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4000"/>
                            </p:stCondLst>
                            <p:childTnLst>
                              <p:par>
                                <p:cTn id="9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6000"/>
                            </p:stCondLst>
                            <p:childTnLst>
                              <p:par>
                                <p:cTn id="9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213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Manuela</dc:creator>
  <cp:lastModifiedBy>Utilizator</cp:lastModifiedBy>
  <cp:revision>21</cp:revision>
  <dcterms:created xsi:type="dcterms:W3CDTF">2019-01-29T16:12:49Z</dcterms:created>
  <dcterms:modified xsi:type="dcterms:W3CDTF">2019-03-12T17:47:41Z</dcterms:modified>
</cp:coreProperties>
</file>