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3"/>
  </p:notesMasterIdLst>
  <p:sldIdLst>
    <p:sldId id="256" r:id="rId3"/>
    <p:sldId id="257" r:id="rId4"/>
    <p:sldId id="258" r:id="rId5"/>
    <p:sldId id="264" r:id="rId6"/>
    <p:sldId id="263" r:id="rId7"/>
    <p:sldId id="260" r:id="rId8"/>
    <p:sldId id="265" r:id="rId9"/>
    <p:sldId id="266" r:id="rId10"/>
    <p:sldId id="267" r:id="rId11"/>
    <p:sldId id="268" r:id="rId12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DejaVu Sans" charset="0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DejaVu Sans" charset="0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DejaVu Sans" charset="0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DejaVu Sans" charset="0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DejaVu Sans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ejaVu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85" d="100"/>
          <a:sy n="85" d="100"/>
        </p:scale>
        <p:origin x="-78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29EE32F5-6D2F-4428-A51A-1CF4B73B4949}"/>
    <pc:docChg chg="addSld delSld modSld">
      <pc:chgData name="" userId="" providerId="" clId="Web-{29EE32F5-6D2F-4428-A51A-1CF4B73B4949}" dt="2018-05-13T05:23:58.550" v="55" actId="20577"/>
      <pc:docMkLst>
        <pc:docMk/>
      </pc:docMkLst>
      <pc:sldChg chg="del">
        <pc:chgData name="" userId="" providerId="" clId="Web-{29EE32F5-6D2F-4428-A51A-1CF4B73B4949}" dt="2018-05-13T05:00:34.661" v="0"/>
        <pc:sldMkLst>
          <pc:docMk/>
          <pc:sldMk cId="0" sldId="261"/>
        </pc:sldMkLst>
      </pc:sldChg>
      <pc:sldChg chg="del">
        <pc:chgData name="" userId="" providerId="" clId="Web-{29EE32F5-6D2F-4428-A51A-1CF4B73B4949}" dt="2018-05-13T05:00:50.740" v="1"/>
        <pc:sldMkLst>
          <pc:docMk/>
          <pc:sldMk cId="0" sldId="262"/>
        </pc:sldMkLst>
      </pc:sldChg>
      <pc:sldChg chg="modSp add replId">
        <pc:chgData name="" userId="" providerId="" clId="Web-{29EE32F5-6D2F-4428-A51A-1CF4B73B4949}" dt="2018-05-13T05:23:58.550" v="55" actId="20577"/>
        <pc:sldMkLst>
          <pc:docMk/>
          <pc:sldMk cId="3342400284" sldId="268"/>
        </pc:sldMkLst>
        <pc:spChg chg="mod">
          <ac:chgData name="" userId="" providerId="" clId="Web-{29EE32F5-6D2F-4428-A51A-1CF4B73B4949}" dt="2018-05-13T05:19:46.886" v="27" actId="20577"/>
          <ac:spMkLst>
            <pc:docMk/>
            <pc:sldMk cId="3342400284" sldId="268"/>
            <ac:spMk id="2" creationId="{AA0EA21D-B6C2-4951-8DDE-8D744628C2E2}"/>
          </ac:spMkLst>
        </pc:spChg>
        <pc:spChg chg="mod">
          <ac:chgData name="" userId="" providerId="" clId="Web-{29EE32F5-6D2F-4428-A51A-1CF4B73B4949}" dt="2018-05-13T05:23:58.550" v="55" actId="20577"/>
          <ac:spMkLst>
            <pc:docMk/>
            <pc:sldMk cId="3342400284" sldId="268"/>
            <ac:spMk id="4" creationId="{D5F89C85-A9CD-4448-8A91-2F3B6835C902}"/>
          </ac:spMkLst>
        </pc:spChg>
      </pc:sldChg>
    </pc:docChg>
  </pc:docChgLst>
  <pc:docChgLst>
    <pc:chgData clId="Web-{345EDCE1-5C46-4A38-849F-E5EEF3581D61}"/>
    <pc:docChg chg="modSld">
      <pc:chgData name="" userId="" providerId="" clId="Web-{345EDCE1-5C46-4A38-849F-E5EEF3581D61}" dt="2018-05-11T10:31:21.902" v="3" actId="20577"/>
      <pc:docMkLst>
        <pc:docMk/>
      </pc:docMkLst>
      <pc:sldChg chg="modSp">
        <pc:chgData name="" userId="" providerId="" clId="Web-{345EDCE1-5C46-4A38-849F-E5EEF3581D61}" dt="2018-05-11T10:31:21.902" v="3" actId="20577"/>
        <pc:sldMkLst>
          <pc:docMk/>
          <pc:sldMk cId="0" sldId="256"/>
        </pc:sldMkLst>
        <pc:spChg chg="mod">
          <ac:chgData name="" userId="" providerId="" clId="Web-{345EDCE1-5C46-4A38-849F-E5EEF3581D61}" dt="2018-05-11T10:31:21.902" v="3" actId="20577"/>
          <ac:spMkLst>
            <pc:docMk/>
            <pc:sldMk cId="0" sldId="256"/>
            <ac:spMk id="4097" creationId="{11D2979C-83BB-4014-ABA5-FBE8EF60F861}"/>
          </ac:spMkLst>
        </pc:spChg>
      </pc:sldChg>
    </pc:docChg>
  </pc:docChgLst>
  <pc:docChgLst>
    <pc:chgData clId="Web-{B06BAB7C-EB71-4D89-A546-6FBA427BAA26}"/>
    <pc:docChg chg="modSld">
      <pc:chgData name="" userId="" providerId="" clId="Web-{B06BAB7C-EB71-4D89-A546-6FBA427BAA26}" dt="2018-05-11T04:31:54.277" v="89" actId="20577"/>
      <pc:docMkLst>
        <pc:docMk/>
      </pc:docMkLst>
      <pc:sldChg chg="addSp delSp modSp">
        <pc:chgData name="" userId="" providerId="" clId="Web-{B06BAB7C-EB71-4D89-A546-6FBA427BAA26}" dt="2018-05-11T04:31:54.277" v="89" actId="20577"/>
        <pc:sldMkLst>
          <pc:docMk/>
          <pc:sldMk cId="550422479" sldId="263"/>
        </pc:sldMkLst>
        <pc:spChg chg="mod">
          <ac:chgData name="" userId="" providerId="" clId="Web-{B06BAB7C-EB71-4D89-A546-6FBA427BAA26}" dt="2018-05-11T04:30:00.617" v="55" actId="20577"/>
          <ac:spMkLst>
            <pc:docMk/>
            <pc:sldMk cId="550422479" sldId="263"/>
            <ac:spMk id="2" creationId="{AA0EA21D-B6C2-4951-8DDE-8D744628C2E2}"/>
          </ac:spMkLst>
        </pc:spChg>
        <pc:spChg chg="add mod">
          <ac:chgData name="" userId="" providerId="" clId="Web-{B06BAB7C-EB71-4D89-A546-6FBA427BAA26}" dt="2018-05-11T04:31:54.277" v="89" actId="20577"/>
          <ac:spMkLst>
            <pc:docMk/>
            <pc:sldMk cId="550422479" sldId="263"/>
            <ac:spMk id="4" creationId="{D5F89C85-A9CD-4448-8A91-2F3B6835C902}"/>
          </ac:spMkLst>
        </pc:spChg>
        <pc:spChg chg="add del mod">
          <ac:chgData name="" userId="" providerId="" clId="Web-{B06BAB7C-EB71-4D89-A546-6FBA427BAA26}" dt="2018-05-11T04:30:58.838" v="86" actId="20577"/>
          <ac:spMkLst>
            <pc:docMk/>
            <pc:sldMk cId="550422479" sldId="263"/>
            <ac:spMk id="6" creationId="{BF919420-2E9F-45E3-AEA3-C4D1879AA278}"/>
          </ac:spMkLst>
        </pc:spChg>
      </pc:sldChg>
    </pc:docChg>
  </pc:docChgLst>
  <pc:docChgLst>
    <pc:chgData clId="Web-{839DE2FB-3447-4F21-94CD-7A8EED793FBF}"/>
    <pc:docChg chg="delSld modSld">
      <pc:chgData name="" userId="" providerId="" clId="Web-{839DE2FB-3447-4F21-94CD-7A8EED793FBF}" dt="2018-05-11T05:40:07.299" v="33" actId="1076"/>
      <pc:docMkLst>
        <pc:docMk/>
      </pc:docMkLst>
      <pc:sldChg chg="addSp modSp">
        <pc:chgData name="" userId="" providerId="" clId="Web-{839DE2FB-3447-4F21-94CD-7A8EED793FBF}" dt="2018-05-11T05:36:08.460" v="10" actId="14100"/>
        <pc:sldMkLst>
          <pc:docMk/>
          <pc:sldMk cId="0" sldId="256"/>
        </pc:sldMkLst>
        <pc:spChg chg="mod">
          <ac:chgData name="" userId="" providerId="" clId="Web-{839DE2FB-3447-4F21-94CD-7A8EED793FBF}" dt="2018-05-11T05:35:52.476" v="2" actId="1076"/>
          <ac:spMkLst>
            <pc:docMk/>
            <pc:sldMk cId="0" sldId="256"/>
            <ac:spMk id="4097" creationId="{11D2979C-83BB-4014-ABA5-FBE8EF60F861}"/>
          </ac:spMkLst>
        </pc:spChg>
        <pc:picChg chg="add mod">
          <ac:chgData name="" userId="" providerId="" clId="Web-{839DE2FB-3447-4F21-94CD-7A8EED793FBF}" dt="2018-05-11T05:36:08.460" v="10" actId="14100"/>
          <ac:picMkLst>
            <pc:docMk/>
            <pc:sldMk cId="0" sldId="256"/>
            <ac:picMk id="2" creationId="{2DBD68BF-9EFA-4384-BE1D-7D5171F3FF89}"/>
          </ac:picMkLst>
        </pc:picChg>
      </pc:sldChg>
      <pc:sldChg chg="delSp del">
        <pc:chgData name="" userId="" providerId="" clId="Web-{839DE2FB-3447-4F21-94CD-7A8EED793FBF}" dt="2018-05-11T05:36:25.635" v="11" actId="1076"/>
        <pc:sldMkLst>
          <pc:docMk/>
          <pc:sldMk cId="0" sldId="259"/>
        </pc:sldMkLst>
        <pc:picChg chg="del">
          <ac:chgData name="" userId="" providerId="" clId="Web-{839DE2FB-3447-4F21-94CD-7A8EED793FBF}" dt="2018-05-11T05:35:40.991" v="0" actId="1076"/>
          <ac:picMkLst>
            <pc:docMk/>
            <pc:sldMk cId="0" sldId="259"/>
            <ac:picMk id="2" creationId="{2ACF6BD9-3604-445D-BE30-F310AF5CA0F5}"/>
          </ac:picMkLst>
        </pc:picChg>
      </pc:sldChg>
      <pc:sldChg chg="modSp">
        <pc:chgData name="" userId="" providerId="" clId="Web-{839DE2FB-3447-4F21-94CD-7A8EED793FBF}" dt="2018-05-11T05:40:07.299" v="33" actId="1076"/>
        <pc:sldMkLst>
          <pc:docMk/>
          <pc:sldMk cId="0" sldId="260"/>
        </pc:sldMkLst>
        <pc:spChg chg="mod">
          <ac:chgData name="" userId="" providerId="" clId="Web-{839DE2FB-3447-4F21-94CD-7A8EED793FBF}" dt="2018-05-11T05:39:55.205" v="32" actId="20577"/>
          <ac:spMkLst>
            <pc:docMk/>
            <pc:sldMk cId="0" sldId="260"/>
            <ac:spMk id="8193" creationId="{E96C30B6-88B7-458E-A6B5-18C4C7AA370D}"/>
          </ac:spMkLst>
        </pc:spChg>
        <pc:picChg chg="mod">
          <ac:chgData name="" userId="" providerId="" clId="Web-{839DE2FB-3447-4F21-94CD-7A8EED793FBF}" dt="2018-05-11T05:40:07.299" v="33" actId="1076"/>
          <ac:picMkLst>
            <pc:docMk/>
            <pc:sldMk cId="0" sldId="260"/>
            <ac:picMk id="8202" creationId="{D2F07D7E-D697-4C53-8783-FAD304248A74}"/>
          </ac:picMkLst>
        </pc:picChg>
      </pc:sldChg>
      <pc:sldChg chg="modSp">
        <pc:chgData name="" userId="" providerId="" clId="Web-{839DE2FB-3447-4F21-94CD-7A8EED793FBF}" dt="2018-05-11T05:36:46.761" v="13" actId="20577"/>
        <pc:sldMkLst>
          <pc:docMk/>
          <pc:sldMk cId="2534849312" sldId="264"/>
        </pc:sldMkLst>
        <pc:spChg chg="mod">
          <ac:chgData name="" userId="" providerId="" clId="Web-{839DE2FB-3447-4F21-94CD-7A8EED793FBF}" dt="2018-05-11T05:36:46.761" v="13" actId="20577"/>
          <ac:spMkLst>
            <pc:docMk/>
            <pc:sldMk cId="2534849312" sldId="264"/>
            <ac:spMk id="7169" creationId="{0CED7A7D-8896-40C3-9161-88F610FC3704}"/>
          </ac:spMkLst>
        </pc:spChg>
      </pc:sldChg>
    </pc:docChg>
  </pc:docChgLst>
  <pc:docChgLst>
    <pc:chgData clId="Web-{E34E82AC-4611-4651-8F07-5E2EC9919B32}"/>
    <pc:docChg chg="modSld">
      <pc:chgData name="" userId="" providerId="" clId="Web-{E34E82AC-4611-4651-8F07-5E2EC9919B32}" dt="2018-05-11T03:44:30.162" v="85" actId="20577"/>
      <pc:docMkLst>
        <pc:docMk/>
      </pc:docMkLst>
      <pc:sldChg chg="delSp modSp">
        <pc:chgData name="" userId="" providerId="" clId="Web-{E34E82AC-4611-4651-8F07-5E2EC9919B32}" dt="2018-05-11T03:44:30.162" v="85" actId="20577"/>
        <pc:sldMkLst>
          <pc:docMk/>
          <pc:sldMk cId="0" sldId="259"/>
        </pc:sldMkLst>
        <pc:spChg chg="mod">
          <ac:chgData name="" userId="" providerId="" clId="Web-{E34E82AC-4611-4651-8F07-5E2EC9919B32}" dt="2018-05-11T03:44:30.162" v="85" actId="20577"/>
          <ac:spMkLst>
            <pc:docMk/>
            <pc:sldMk cId="0" sldId="259"/>
            <ac:spMk id="7169" creationId="{0CED7A7D-8896-40C3-9161-88F610FC3704}"/>
          </ac:spMkLst>
        </pc:spChg>
        <pc:spChg chg="mod">
          <ac:chgData name="" userId="" providerId="" clId="Web-{E34E82AC-4611-4651-8F07-5E2EC9919B32}" dt="2018-05-11T03:39:35.840" v="49" actId="1076"/>
          <ac:spMkLst>
            <pc:docMk/>
            <pc:sldMk cId="0" sldId="259"/>
            <ac:spMk id="7172" creationId="{E87CBE94-D707-454C-80C4-657EBC41C20A}"/>
          </ac:spMkLst>
        </pc:spChg>
        <pc:spChg chg="mod">
          <ac:chgData name="" userId="" providerId="" clId="Web-{E34E82AC-4611-4651-8F07-5E2EC9919B32}" dt="2018-05-11T03:39:38.637" v="50" actId="1076"/>
          <ac:spMkLst>
            <pc:docMk/>
            <pc:sldMk cId="0" sldId="259"/>
            <ac:spMk id="7181" creationId="{8198BFF6-6F85-471E-AE7A-EA2893D5685C}"/>
          </ac:spMkLst>
        </pc:spChg>
        <pc:spChg chg="del">
          <ac:chgData name="" userId="" providerId="" clId="Web-{E34E82AC-4611-4651-8F07-5E2EC9919B32}" dt="2018-05-11T03:39:31.027" v="48" actId="20577"/>
          <ac:spMkLst>
            <pc:docMk/>
            <pc:sldMk cId="0" sldId="259"/>
            <ac:spMk id="7184" creationId="{17AC4210-5C31-4D8A-9037-EB3B42EE0758}"/>
          </ac:spMkLst>
        </pc:spChg>
        <pc:picChg chg="del">
          <ac:chgData name="" userId="" providerId="" clId="Web-{E34E82AC-4611-4651-8F07-5E2EC9919B32}" dt="2018-05-11T03:39:19.980" v="47" actId="20577"/>
          <ac:picMkLst>
            <pc:docMk/>
            <pc:sldMk cId="0" sldId="259"/>
            <ac:picMk id="7185" creationId="{32B3D1BA-9463-437E-8FC8-BCF8447A060F}"/>
          </ac:picMkLst>
        </pc:picChg>
      </pc:sldChg>
    </pc:docChg>
  </pc:docChgLst>
  <pc:docChgLst>
    <pc:chgData clId="Web-{33CF2358-E1E0-4169-A7D4-58DA7AA7E52E}"/>
    <pc:docChg chg="modSld">
      <pc:chgData name="" userId="" providerId="" clId="Web-{33CF2358-E1E0-4169-A7D4-58DA7AA7E52E}" dt="2018-05-11T03:11:44.730" v="114" actId="20577"/>
      <pc:docMkLst>
        <pc:docMk/>
      </pc:docMkLst>
      <pc:sldChg chg="modSp">
        <pc:chgData name="" userId="" providerId="" clId="Web-{33CF2358-E1E0-4169-A7D4-58DA7AA7E52E}" dt="2018-05-11T03:11:44.730" v="114" actId="20577"/>
        <pc:sldMkLst>
          <pc:docMk/>
          <pc:sldMk cId="0" sldId="257"/>
        </pc:sldMkLst>
        <pc:spChg chg="mod">
          <ac:chgData name="" userId="" providerId="" clId="Web-{33CF2358-E1E0-4169-A7D4-58DA7AA7E52E}" dt="2018-05-11T03:07:08.347" v="37" actId="20577"/>
          <ac:spMkLst>
            <pc:docMk/>
            <pc:sldMk cId="0" sldId="257"/>
            <ac:spMk id="5121" creationId="{F707C51B-6B42-47C9-B428-C9EBB4B8F3A3}"/>
          </ac:spMkLst>
        </pc:spChg>
        <pc:spChg chg="mod">
          <ac:chgData name="" userId="" providerId="" clId="Web-{33CF2358-E1E0-4169-A7D4-58DA7AA7E52E}" dt="2018-05-11T03:11:04.544" v="111" actId="20577"/>
          <ac:spMkLst>
            <pc:docMk/>
            <pc:sldMk cId="0" sldId="257"/>
            <ac:spMk id="5124" creationId="{A83424F4-2272-4B09-BE66-5B2A122DC98E}"/>
          </ac:spMkLst>
        </pc:spChg>
        <pc:spChg chg="mod">
          <ac:chgData name="" userId="" providerId="" clId="Web-{33CF2358-E1E0-4169-A7D4-58DA7AA7E52E}" dt="2018-05-11T03:10:52.729" v="110" actId="20577"/>
          <ac:spMkLst>
            <pc:docMk/>
            <pc:sldMk cId="0" sldId="257"/>
            <ac:spMk id="5126" creationId="{C72FA0E4-CF2F-4E42-B924-2CEB154BC35C}"/>
          </ac:spMkLst>
        </pc:spChg>
        <pc:spChg chg="mod">
          <ac:chgData name="" userId="" providerId="" clId="Web-{33CF2358-E1E0-4169-A7D4-58DA7AA7E52E}" dt="2018-05-11T03:11:44.730" v="114" actId="20577"/>
          <ac:spMkLst>
            <pc:docMk/>
            <pc:sldMk cId="0" sldId="257"/>
            <ac:spMk id="5128" creationId="{76677177-A4F8-4790-BA89-E84FDF3D5F76}"/>
          </ac:spMkLst>
        </pc:spChg>
      </pc:sldChg>
    </pc:docChg>
  </pc:docChgLst>
  <pc:docChgLst>
    <pc:chgData clId="Web-{73B37C81-E18B-4580-82C6-FC1064A688B7}"/>
    <pc:docChg chg="modSld">
      <pc:chgData name="" userId="" providerId="" clId="Web-{73B37C81-E18B-4580-82C6-FC1064A688B7}" dt="2018-05-11T04:03:01.065" v="34" actId="14100"/>
      <pc:docMkLst>
        <pc:docMk/>
      </pc:docMkLst>
      <pc:sldChg chg="addSp delSp modSp">
        <pc:chgData name="" userId="" providerId="" clId="Web-{73B37C81-E18B-4580-82C6-FC1064A688B7}" dt="2018-05-11T04:03:01.065" v="34" actId="14100"/>
        <pc:sldMkLst>
          <pc:docMk/>
          <pc:sldMk cId="0" sldId="259"/>
        </pc:sldMkLst>
        <pc:spChg chg="mod">
          <ac:chgData name="" userId="" providerId="" clId="Web-{73B37C81-E18B-4580-82C6-FC1064A688B7}" dt="2018-05-11T04:02:49.252" v="30" actId="14100"/>
          <ac:spMkLst>
            <pc:docMk/>
            <pc:sldMk cId="0" sldId="259"/>
            <ac:spMk id="7169" creationId="{0CED7A7D-8896-40C3-9161-88F610FC3704}"/>
          </ac:spMkLst>
        </pc:spChg>
        <pc:spChg chg="del">
          <ac:chgData name="" userId="" providerId="" clId="Web-{73B37C81-E18B-4580-82C6-FC1064A688B7}" dt="2018-05-11T04:01:07.936" v="5" actId="14100"/>
          <ac:spMkLst>
            <pc:docMk/>
            <pc:sldMk cId="0" sldId="259"/>
            <ac:spMk id="7170" creationId="{FBFF5A2F-76BC-46A7-9D16-8FC1C73B21E9}"/>
          </ac:spMkLst>
        </pc:spChg>
        <pc:spChg chg="del">
          <ac:chgData name="" userId="" providerId="" clId="Web-{73B37C81-E18B-4580-82C6-FC1064A688B7}" dt="2018-05-11T04:00:58.654" v="0" actId="14100"/>
          <ac:spMkLst>
            <pc:docMk/>
            <pc:sldMk cId="0" sldId="259"/>
            <ac:spMk id="7172" creationId="{E87CBE94-D707-454C-80C4-657EBC41C20A}"/>
          </ac:spMkLst>
        </pc:spChg>
        <pc:spChg chg="del">
          <ac:chgData name="" userId="" providerId="" clId="Web-{73B37C81-E18B-4580-82C6-FC1064A688B7}" dt="2018-05-11T04:01:09.170" v="6" actId="14100"/>
          <ac:spMkLst>
            <pc:docMk/>
            <pc:sldMk cId="0" sldId="259"/>
            <ac:spMk id="7173" creationId="{43FED254-AB99-49B3-BC74-186B3695BD70}"/>
          </ac:spMkLst>
        </pc:spChg>
        <pc:spChg chg="del">
          <ac:chgData name="" userId="" providerId="" clId="Web-{73B37C81-E18B-4580-82C6-FC1064A688B7}" dt="2018-05-11T04:01:14.686" v="11" actId="14100"/>
          <ac:spMkLst>
            <pc:docMk/>
            <pc:sldMk cId="0" sldId="259"/>
            <ac:spMk id="7174" creationId="{7D6031D7-ECE5-4F22-8523-642A25FABC64}"/>
          </ac:spMkLst>
        </pc:spChg>
        <pc:spChg chg="del">
          <ac:chgData name="" userId="" providerId="" clId="Web-{73B37C81-E18B-4580-82C6-FC1064A688B7}" dt="2018-05-11T04:01:12.139" v="8" actId="14100"/>
          <ac:spMkLst>
            <pc:docMk/>
            <pc:sldMk cId="0" sldId="259"/>
            <ac:spMk id="7175" creationId="{054FCE66-DF2F-4A37-B95F-4D54C081FBAF}"/>
          </ac:spMkLst>
        </pc:spChg>
        <pc:spChg chg="del">
          <ac:chgData name="" userId="" providerId="" clId="Web-{73B37C81-E18B-4580-82C6-FC1064A688B7}" dt="2018-05-11T04:01:12.123" v="7" actId="14100"/>
          <ac:spMkLst>
            <pc:docMk/>
            <pc:sldMk cId="0" sldId="259"/>
            <ac:spMk id="7176" creationId="{4FB5C834-1C09-4915-B69B-4E152F9D50DC}"/>
          </ac:spMkLst>
        </pc:spChg>
        <pc:spChg chg="del">
          <ac:chgData name="" userId="" providerId="" clId="Web-{73B37C81-E18B-4580-82C6-FC1064A688B7}" dt="2018-05-11T04:01:13.405" v="10" actId="14100"/>
          <ac:spMkLst>
            <pc:docMk/>
            <pc:sldMk cId="0" sldId="259"/>
            <ac:spMk id="7177" creationId="{D0B37384-233A-4C65-85C5-B6298E5A71CF}"/>
          </ac:spMkLst>
        </pc:spChg>
        <pc:spChg chg="del mod">
          <ac:chgData name="" userId="" providerId="" clId="Web-{73B37C81-E18B-4580-82C6-FC1064A688B7}" dt="2018-05-11T04:01:06.717" v="4" actId="14100"/>
          <ac:spMkLst>
            <pc:docMk/>
            <pc:sldMk cId="0" sldId="259"/>
            <ac:spMk id="7179" creationId="{4B0F8918-C655-4D61-8F33-93E852BD9203}"/>
          </ac:spMkLst>
        </pc:spChg>
        <pc:spChg chg="del">
          <ac:chgData name="" userId="" providerId="" clId="Web-{73B37C81-E18B-4580-82C6-FC1064A688B7}" dt="2018-05-11T04:01:04.561" v="2" actId="14100"/>
          <ac:spMkLst>
            <pc:docMk/>
            <pc:sldMk cId="0" sldId="259"/>
            <ac:spMk id="7180" creationId="{FA3DC876-0BDD-44C7-8856-794E5A13510D}"/>
          </ac:spMkLst>
        </pc:spChg>
        <pc:spChg chg="del">
          <ac:chgData name="" userId="" providerId="" clId="Web-{73B37C81-E18B-4580-82C6-FC1064A688B7}" dt="2018-05-11T04:01:02.154" v="1" actId="14100"/>
          <ac:spMkLst>
            <pc:docMk/>
            <pc:sldMk cId="0" sldId="259"/>
            <ac:spMk id="7181" creationId="{8198BFF6-6F85-471E-AE7A-EA2893D5685C}"/>
          </ac:spMkLst>
        </pc:spChg>
        <pc:spChg chg="del">
          <ac:chgData name="" userId="" providerId="" clId="Web-{73B37C81-E18B-4580-82C6-FC1064A688B7}" dt="2018-05-11T04:01:12.170" v="9" actId="14100"/>
          <ac:spMkLst>
            <pc:docMk/>
            <pc:sldMk cId="0" sldId="259"/>
            <ac:spMk id="7182" creationId="{BF0EA594-E28E-4667-BE2C-4B478142757D}"/>
          </ac:spMkLst>
        </pc:spChg>
        <pc:spChg chg="del">
          <ac:chgData name="" userId="" providerId="" clId="Web-{73B37C81-E18B-4580-82C6-FC1064A688B7}" dt="2018-05-11T04:01:16.014" v="12" actId="14100"/>
          <ac:spMkLst>
            <pc:docMk/>
            <pc:sldMk cId="0" sldId="259"/>
            <ac:spMk id="7183" creationId="{DC1B022C-90B8-457B-8DED-3BE3A801D507}"/>
          </ac:spMkLst>
        </pc:spChg>
        <pc:picChg chg="add mod">
          <ac:chgData name="" userId="" providerId="" clId="Web-{73B37C81-E18B-4580-82C6-FC1064A688B7}" dt="2018-05-11T04:03:01.065" v="34" actId="14100"/>
          <ac:picMkLst>
            <pc:docMk/>
            <pc:sldMk cId="0" sldId="259"/>
            <ac:picMk id="2" creationId="{2ACF6BD9-3604-445D-BE30-F310AF5CA0F5}"/>
          </ac:picMkLst>
        </pc:picChg>
      </pc:sldChg>
    </pc:docChg>
  </pc:docChgLst>
  <pc:docChgLst>
    <pc:chgData clId="Web-{546C6C28-0A60-4C11-9DD8-49E048FB7A58}"/>
    <pc:docChg chg="addSld modSld">
      <pc:chgData name="" userId="" providerId="" clId="Web-{546C6C28-0A60-4C11-9DD8-49E048FB7A58}" dt="2018-05-11T04:07:23.011" v="14"/>
      <pc:docMkLst>
        <pc:docMk/>
      </pc:docMkLst>
      <pc:sldChg chg="modSp">
        <pc:chgData name="" userId="" providerId="" clId="Web-{546C6C28-0A60-4C11-9DD8-49E048FB7A58}" dt="2018-05-11T04:06:50.557" v="13" actId="14100"/>
        <pc:sldMkLst>
          <pc:docMk/>
          <pc:sldMk cId="0" sldId="259"/>
        </pc:sldMkLst>
        <pc:picChg chg="mod">
          <ac:chgData name="" userId="" providerId="" clId="Web-{546C6C28-0A60-4C11-9DD8-49E048FB7A58}" dt="2018-05-11T04:06:50.557" v="13" actId="14100"/>
          <ac:picMkLst>
            <pc:docMk/>
            <pc:sldMk cId="0" sldId="259"/>
            <ac:picMk id="2" creationId="{2ACF6BD9-3604-445D-BE30-F310AF5CA0F5}"/>
          </ac:picMkLst>
        </pc:picChg>
      </pc:sldChg>
      <pc:sldChg chg="modSp">
        <pc:chgData name="" userId="" providerId="" clId="Web-{546C6C28-0A60-4C11-9DD8-49E048FB7A58}" dt="2018-05-11T04:06:03.149" v="8" actId="20577"/>
        <pc:sldMkLst>
          <pc:docMk/>
          <pc:sldMk cId="0" sldId="260"/>
        </pc:sldMkLst>
        <pc:spChg chg="mod">
          <ac:chgData name="" userId="" providerId="" clId="Web-{546C6C28-0A60-4C11-9DD8-49E048FB7A58}" dt="2018-05-11T04:06:03.149" v="8" actId="20577"/>
          <ac:spMkLst>
            <pc:docMk/>
            <pc:sldMk cId="0" sldId="260"/>
            <ac:spMk id="8193" creationId="{E96C30B6-88B7-458E-A6B5-18C4C7AA370D}"/>
          </ac:spMkLst>
        </pc:spChg>
      </pc:sldChg>
      <pc:sldChg chg="modSp">
        <pc:chgData name="" userId="" providerId="" clId="Web-{546C6C28-0A60-4C11-9DD8-49E048FB7A58}" dt="2018-05-11T04:06:20.900" v="9" actId="20577"/>
        <pc:sldMkLst>
          <pc:docMk/>
          <pc:sldMk cId="0" sldId="261"/>
        </pc:sldMkLst>
        <pc:spChg chg="mod">
          <ac:chgData name="" userId="" providerId="" clId="Web-{546C6C28-0A60-4C11-9DD8-49E048FB7A58}" dt="2018-05-11T04:06:20.900" v="9" actId="20577"/>
          <ac:spMkLst>
            <pc:docMk/>
            <pc:sldMk cId="0" sldId="261"/>
            <ac:spMk id="9218" creationId="{C7047074-81BD-48AF-AB56-BF3F8A9B064D}"/>
          </ac:spMkLst>
        </pc:spChg>
      </pc:sldChg>
      <pc:sldChg chg="new">
        <pc:chgData name="" userId="" providerId="" clId="Web-{546C6C28-0A60-4C11-9DD8-49E048FB7A58}" dt="2018-05-11T04:07:23.011" v="14"/>
        <pc:sldMkLst>
          <pc:docMk/>
          <pc:sldMk cId="550422479" sldId="263"/>
        </pc:sldMkLst>
      </pc:sldChg>
    </pc:docChg>
  </pc:docChgLst>
  <pc:docChgLst>
    <pc:chgData clId="Web-{9AF39244-4273-4157-8399-9A2FA1D45F89}"/>
    <pc:docChg chg="modSld">
      <pc:chgData name="" userId="" providerId="" clId="Web-{9AF39244-4273-4157-8399-9A2FA1D45F89}" dt="2018-05-11T06:14:14.415" v="58" actId="14100"/>
      <pc:docMkLst>
        <pc:docMk/>
      </pc:docMkLst>
      <pc:sldChg chg="addSp delSp modSp">
        <pc:chgData name="" userId="" providerId="" clId="Web-{9AF39244-4273-4157-8399-9A2FA1D45F89}" dt="2018-05-11T06:14:14.415" v="58" actId="14100"/>
        <pc:sldMkLst>
          <pc:docMk/>
          <pc:sldMk cId="0" sldId="260"/>
        </pc:sldMkLst>
        <pc:spChg chg="add mod">
          <ac:chgData name="" userId="" providerId="" clId="Web-{9AF39244-4273-4157-8399-9A2FA1D45F89}" dt="2018-05-11T06:12:55.491" v="46" actId="1076"/>
          <ac:spMkLst>
            <pc:docMk/>
            <pc:sldMk cId="0" sldId="260"/>
            <ac:spMk id="13" creationId="{4B419B6D-052F-49BE-9D4E-43DE259FAA78}"/>
          </ac:spMkLst>
        </pc:spChg>
        <pc:spChg chg="add mod">
          <ac:chgData name="" userId="" providerId="" clId="Web-{9AF39244-4273-4157-8399-9A2FA1D45F89}" dt="2018-05-11T06:13:01.960" v="48" actId="1076"/>
          <ac:spMkLst>
            <pc:docMk/>
            <pc:sldMk cId="0" sldId="260"/>
            <ac:spMk id="14" creationId="{414F2E09-8BDE-49F6-B416-68C53C0E5528}"/>
          </ac:spMkLst>
        </pc:spChg>
        <pc:spChg chg="mod">
          <ac:chgData name="" userId="" providerId="" clId="Web-{9AF39244-4273-4157-8399-9A2FA1D45F89}" dt="2018-05-11T06:13:12.413" v="49" actId="20577"/>
          <ac:spMkLst>
            <pc:docMk/>
            <pc:sldMk cId="0" sldId="260"/>
            <ac:spMk id="8194" creationId="{9626358B-CD22-4F79-AD2B-41BC3254D4D2}"/>
          </ac:spMkLst>
        </pc:spChg>
        <pc:spChg chg="del">
          <ac:chgData name="" userId="" providerId="" clId="Web-{9AF39244-4273-4157-8399-9A2FA1D45F89}" dt="2018-05-11T06:12:42.678" v="42" actId="14100"/>
          <ac:spMkLst>
            <pc:docMk/>
            <pc:sldMk cId="0" sldId="260"/>
            <ac:spMk id="8195" creationId="{62E4228C-40F0-45BE-B5FB-74EFD27A6B5D}"/>
          </ac:spMkLst>
        </pc:spChg>
        <pc:spChg chg="mod">
          <ac:chgData name="" userId="" providerId="" clId="Web-{9AF39244-4273-4157-8399-9A2FA1D45F89}" dt="2018-05-11T06:13:48.056" v="55" actId="20577"/>
          <ac:spMkLst>
            <pc:docMk/>
            <pc:sldMk cId="0" sldId="260"/>
            <ac:spMk id="8197" creationId="{00640322-B8A5-48EB-8BD1-852E45C15F61}"/>
          </ac:spMkLst>
        </pc:spChg>
        <pc:spChg chg="del">
          <ac:chgData name="" userId="" providerId="" clId="Web-{9AF39244-4273-4157-8399-9A2FA1D45F89}" dt="2018-05-11T06:12:41.068" v="41" actId="14100"/>
          <ac:spMkLst>
            <pc:docMk/>
            <pc:sldMk cId="0" sldId="260"/>
            <ac:spMk id="8198" creationId="{CE153832-EB8A-451B-B313-5245B828341C}"/>
          </ac:spMkLst>
        </pc:spChg>
        <pc:spChg chg="mod">
          <ac:chgData name="" userId="" providerId="" clId="Web-{9AF39244-4273-4157-8399-9A2FA1D45F89}" dt="2018-05-11T06:14:14.415" v="58" actId="14100"/>
          <ac:spMkLst>
            <pc:docMk/>
            <pc:sldMk cId="0" sldId="260"/>
            <ac:spMk id="8200" creationId="{1EAB10D1-FBE3-4FC1-9C33-BAD52E819EE6}"/>
          </ac:spMkLst>
        </pc:spChg>
        <pc:spChg chg="mod">
          <ac:chgData name="" userId="" providerId="" clId="Web-{9AF39244-4273-4157-8399-9A2FA1D45F89}" dt="2018-05-11T06:12:53.866" v="45" actId="1076"/>
          <ac:spMkLst>
            <pc:docMk/>
            <pc:sldMk cId="0" sldId="260"/>
            <ac:spMk id="8201" creationId="{EDC2F119-BAC0-4843-AC11-0BCA32E2D138}"/>
          </ac:spMkLst>
        </pc:spChg>
        <pc:picChg chg="del">
          <ac:chgData name="" userId="" providerId="" clId="Web-{9AF39244-4273-4157-8399-9A2FA1D45F89}" dt="2018-05-11T06:04:00.880" v="0" actId="14100"/>
          <ac:picMkLst>
            <pc:docMk/>
            <pc:sldMk cId="0" sldId="260"/>
            <ac:picMk id="8196" creationId="{579C70C2-D5B6-49C0-AA2D-653D2E390546}"/>
          </ac:picMkLst>
        </pc:picChg>
        <pc:picChg chg="del">
          <ac:chgData name="" userId="" providerId="" clId="Web-{9AF39244-4273-4157-8399-9A2FA1D45F89}" dt="2018-05-11T06:04:01.755" v="1" actId="14100"/>
          <ac:picMkLst>
            <pc:docMk/>
            <pc:sldMk cId="0" sldId="260"/>
            <ac:picMk id="8199" creationId="{4F8C4A02-9E53-46D9-A562-E546E8E84080}"/>
          </ac:picMkLst>
        </pc:picChg>
        <pc:picChg chg="del">
          <ac:chgData name="" userId="" providerId="" clId="Web-{9AF39244-4273-4157-8399-9A2FA1D45F89}" dt="2018-05-11T06:04:03.021" v="2" actId="14100"/>
          <ac:picMkLst>
            <pc:docMk/>
            <pc:sldMk cId="0" sldId="260"/>
            <ac:picMk id="8202" creationId="{D2F07D7E-D697-4C53-8783-FAD304248A74}"/>
          </ac:picMkLst>
        </pc:picChg>
      </pc:sldChg>
    </pc:docChg>
  </pc:docChgLst>
  <pc:docChgLst>
    <pc:chgData clId="Web-{5B7E6246-AEE6-4D93-8CF5-1180174ACBB8}"/>
    <pc:docChg chg="addSld modSld">
      <pc:chgData name="" userId="" providerId="" clId="Web-{5B7E6246-AEE6-4D93-8CF5-1180174ACBB8}" dt="2018-05-11T05:33:47.478" v="22" actId="1076"/>
      <pc:docMkLst>
        <pc:docMk/>
      </pc:docMkLst>
      <pc:sldChg chg="delSp modSp">
        <pc:chgData name="" userId="" providerId="" clId="Web-{5B7E6246-AEE6-4D93-8CF5-1180174ACBB8}" dt="2018-05-11T05:26:33.102" v="3" actId="20577"/>
        <pc:sldMkLst>
          <pc:docMk/>
          <pc:sldMk cId="0" sldId="256"/>
        </pc:sldMkLst>
        <pc:spChg chg="mod">
          <ac:chgData name="" userId="" providerId="" clId="Web-{5B7E6246-AEE6-4D93-8CF5-1180174ACBB8}" dt="2018-05-11T05:26:33.102" v="3" actId="20577"/>
          <ac:spMkLst>
            <pc:docMk/>
            <pc:sldMk cId="0" sldId="256"/>
            <ac:spMk id="4097" creationId="{11D2979C-83BB-4014-ABA5-FBE8EF60F861}"/>
          </ac:spMkLst>
        </pc:spChg>
        <pc:spChg chg="del">
          <ac:chgData name="" userId="" providerId="" clId="Web-{5B7E6246-AEE6-4D93-8CF5-1180174ACBB8}" dt="2018-05-11T05:25:33.681" v="0" actId="20577"/>
          <ac:spMkLst>
            <pc:docMk/>
            <pc:sldMk cId="0" sldId="256"/>
            <ac:spMk id="4098" creationId="{314FE08B-7D27-4AE2-B175-83765E09ACA1}"/>
          </ac:spMkLst>
        </pc:spChg>
      </pc:sldChg>
      <pc:sldChg chg="modSp">
        <pc:chgData name="" userId="" providerId="" clId="Web-{5B7E6246-AEE6-4D93-8CF5-1180174ACBB8}" dt="2018-05-11T05:27:48.195" v="10" actId="20577"/>
        <pc:sldMkLst>
          <pc:docMk/>
          <pc:sldMk cId="0" sldId="257"/>
        </pc:sldMkLst>
        <pc:spChg chg="mod">
          <ac:chgData name="" userId="" providerId="" clId="Web-{5B7E6246-AEE6-4D93-8CF5-1180174ACBB8}" dt="2018-05-11T05:26:45.337" v="4" actId="20577"/>
          <ac:spMkLst>
            <pc:docMk/>
            <pc:sldMk cId="0" sldId="257"/>
            <ac:spMk id="5121" creationId="{F707C51B-6B42-47C9-B428-C9EBB4B8F3A3}"/>
          </ac:spMkLst>
        </pc:spChg>
        <pc:spChg chg="mod">
          <ac:chgData name="" userId="" providerId="" clId="Web-{5B7E6246-AEE6-4D93-8CF5-1180174ACBB8}" dt="2018-05-11T05:27:37.273" v="8" actId="20577"/>
          <ac:spMkLst>
            <pc:docMk/>
            <pc:sldMk cId="0" sldId="257"/>
            <ac:spMk id="5126" creationId="{C72FA0E4-CF2F-4E42-B924-2CEB154BC35C}"/>
          </ac:spMkLst>
        </pc:spChg>
        <pc:spChg chg="mod">
          <ac:chgData name="" userId="" providerId="" clId="Web-{5B7E6246-AEE6-4D93-8CF5-1180174ACBB8}" dt="2018-05-11T05:27:48.195" v="10" actId="20577"/>
          <ac:spMkLst>
            <pc:docMk/>
            <pc:sldMk cId="0" sldId="257"/>
            <ac:spMk id="5128" creationId="{76677177-A4F8-4790-BA89-E84FDF3D5F76}"/>
          </ac:spMkLst>
        </pc:spChg>
      </pc:sldChg>
      <pc:sldChg chg="modSp">
        <pc:chgData name="" userId="" providerId="" clId="Web-{5B7E6246-AEE6-4D93-8CF5-1180174ACBB8}" dt="2018-05-11T05:27:20.914" v="7" actId="20577"/>
        <pc:sldMkLst>
          <pc:docMk/>
          <pc:sldMk cId="0" sldId="258"/>
        </pc:sldMkLst>
        <pc:spChg chg="mod">
          <ac:chgData name="" userId="" providerId="" clId="Web-{5B7E6246-AEE6-4D93-8CF5-1180174ACBB8}" dt="2018-05-11T05:27:01.336" v="5" actId="20577"/>
          <ac:spMkLst>
            <pc:docMk/>
            <pc:sldMk cId="0" sldId="258"/>
            <ac:spMk id="6145" creationId="{6A138404-6A79-4B73-A781-78A9C4B0D2C5}"/>
          </ac:spMkLst>
        </pc:spChg>
        <pc:spChg chg="mod">
          <ac:chgData name="" userId="" providerId="" clId="Web-{5B7E6246-AEE6-4D93-8CF5-1180174ACBB8}" dt="2018-05-11T05:27:20.914" v="7" actId="20577"/>
          <ac:spMkLst>
            <pc:docMk/>
            <pc:sldMk cId="0" sldId="258"/>
            <ac:spMk id="6149" creationId="{B9950AFD-5EA6-453F-A597-B1F9EEEC57B4}"/>
          </ac:spMkLst>
        </pc:spChg>
        <pc:spChg chg="mod">
          <ac:chgData name="" userId="" providerId="" clId="Web-{5B7E6246-AEE6-4D93-8CF5-1180174ACBB8}" dt="2018-05-11T05:27:12.508" v="6" actId="20577"/>
          <ac:spMkLst>
            <pc:docMk/>
            <pc:sldMk cId="0" sldId="258"/>
            <ac:spMk id="6151" creationId="{3524E0C6-2ECF-4045-B01F-3F495E460ADE}"/>
          </ac:spMkLst>
        </pc:spChg>
      </pc:sldChg>
      <pc:sldChg chg="modSp">
        <pc:chgData name="" userId="" providerId="" clId="Web-{5B7E6246-AEE6-4D93-8CF5-1180174ACBB8}" dt="2018-05-11T05:33:27.324" v="19" actId="14100"/>
        <pc:sldMkLst>
          <pc:docMk/>
          <pc:sldMk cId="0" sldId="259"/>
        </pc:sldMkLst>
        <pc:picChg chg="mod">
          <ac:chgData name="" userId="" providerId="" clId="Web-{5B7E6246-AEE6-4D93-8CF5-1180174ACBB8}" dt="2018-05-11T05:33:27.324" v="19" actId="14100"/>
          <ac:picMkLst>
            <pc:docMk/>
            <pc:sldMk cId="0" sldId="259"/>
            <ac:picMk id="2" creationId="{2ACF6BD9-3604-445D-BE30-F310AF5CA0F5}"/>
          </ac:picMkLst>
        </pc:picChg>
      </pc:sldChg>
      <pc:sldChg chg="addSp delSp modSp add replId">
        <pc:chgData name="" userId="" providerId="" clId="Web-{5B7E6246-AEE6-4D93-8CF5-1180174ACBB8}" dt="2018-05-11T05:33:47.478" v="22" actId="1076"/>
        <pc:sldMkLst>
          <pc:docMk/>
          <pc:sldMk cId="2534849312" sldId="264"/>
        </pc:sldMkLst>
        <pc:picChg chg="del">
          <ac:chgData name="" userId="" providerId="" clId="Web-{5B7E6246-AEE6-4D93-8CF5-1180174ACBB8}" dt="2018-05-11T05:32:40.609" v="12" actId="1076"/>
          <ac:picMkLst>
            <pc:docMk/>
            <pc:sldMk cId="2534849312" sldId="264"/>
            <ac:picMk id="2" creationId="{2ACF6BD9-3604-445D-BE30-F310AF5CA0F5}"/>
          </ac:picMkLst>
        </pc:picChg>
        <pc:picChg chg="add mod">
          <ac:chgData name="" userId="" providerId="" clId="Web-{5B7E6246-AEE6-4D93-8CF5-1180174ACBB8}" dt="2018-05-11T05:33:47.478" v="22" actId="1076"/>
          <ac:picMkLst>
            <pc:docMk/>
            <pc:sldMk cId="2534849312" sldId="264"/>
            <ac:picMk id="3" creationId="{357AB7CE-37A9-4B76-AB24-50F101F40F71}"/>
          </ac:picMkLst>
        </pc:picChg>
      </pc:sldChg>
    </pc:docChg>
  </pc:docChgLst>
  <pc:docChgLst>
    <pc:chgData clId="Web-{12E6FB39-7FF6-4330-855D-E1D00B381F5B}"/>
    <pc:docChg chg="modSld">
      <pc:chgData name="" userId="" providerId="" clId="Web-{12E6FB39-7FF6-4330-855D-E1D00B381F5B}" dt="2018-05-11T03:20:56.086" v="84" actId="1076"/>
      <pc:docMkLst>
        <pc:docMk/>
      </pc:docMkLst>
      <pc:sldChg chg="modSp">
        <pc:chgData name="" userId="" providerId="" clId="Web-{12E6FB39-7FF6-4330-855D-E1D00B381F5B}" dt="2018-05-11T03:20:09.897" v="79" actId="20577"/>
        <pc:sldMkLst>
          <pc:docMk/>
          <pc:sldMk cId="0" sldId="256"/>
        </pc:sldMkLst>
        <pc:spChg chg="mod">
          <ac:chgData name="" userId="" providerId="" clId="Web-{12E6FB39-7FF6-4330-855D-E1D00B381F5B}" dt="2018-05-11T03:20:09.897" v="79" actId="20577"/>
          <ac:spMkLst>
            <pc:docMk/>
            <pc:sldMk cId="0" sldId="256"/>
            <ac:spMk id="4097" creationId="{11D2979C-83BB-4014-ABA5-FBE8EF60F861}"/>
          </ac:spMkLst>
        </pc:spChg>
      </pc:sldChg>
      <pc:sldChg chg="modSp">
        <pc:chgData name="" userId="" providerId="" clId="Web-{12E6FB39-7FF6-4330-855D-E1D00B381F5B}" dt="2018-05-11T03:19:40.801" v="75" actId="20577"/>
        <pc:sldMkLst>
          <pc:docMk/>
          <pc:sldMk cId="0" sldId="257"/>
        </pc:sldMkLst>
        <pc:spChg chg="mod">
          <ac:chgData name="" userId="" providerId="" clId="Web-{12E6FB39-7FF6-4330-855D-E1D00B381F5B}" dt="2018-05-11T03:19:40.801" v="75" actId="20577"/>
          <ac:spMkLst>
            <pc:docMk/>
            <pc:sldMk cId="0" sldId="257"/>
            <ac:spMk id="5121" creationId="{F707C51B-6B42-47C9-B428-C9EBB4B8F3A3}"/>
          </ac:spMkLst>
        </pc:spChg>
      </pc:sldChg>
      <pc:sldChg chg="modSp">
        <pc:chgData name="" userId="" providerId="" clId="Web-{12E6FB39-7FF6-4330-855D-E1D00B381F5B}" dt="2018-05-11T03:20:56.086" v="84" actId="1076"/>
        <pc:sldMkLst>
          <pc:docMk/>
          <pc:sldMk cId="0" sldId="258"/>
        </pc:sldMkLst>
        <pc:spChg chg="mod">
          <ac:chgData name="" userId="" providerId="" clId="Web-{12E6FB39-7FF6-4330-855D-E1D00B381F5B}" dt="2018-05-11T03:19:59.428" v="78" actId="20577"/>
          <ac:spMkLst>
            <pc:docMk/>
            <pc:sldMk cId="0" sldId="258"/>
            <ac:spMk id="6145" creationId="{6A138404-6A79-4B73-A781-78A9C4B0D2C5}"/>
          </ac:spMkLst>
        </pc:spChg>
        <pc:spChg chg="mod">
          <ac:chgData name="" userId="" providerId="" clId="Web-{12E6FB39-7FF6-4330-855D-E1D00B381F5B}" dt="2018-05-11T03:20:23.288" v="80" actId="20577"/>
          <ac:spMkLst>
            <pc:docMk/>
            <pc:sldMk cId="0" sldId="258"/>
            <ac:spMk id="6147" creationId="{C6772EC7-A953-41EB-990B-AEB077CB1DE6}"/>
          </ac:spMkLst>
        </pc:spChg>
        <pc:spChg chg="mod">
          <ac:chgData name="" userId="" providerId="" clId="Web-{12E6FB39-7FF6-4330-855D-E1D00B381F5B}" dt="2018-05-11T03:20:46.555" v="83" actId="20577"/>
          <ac:spMkLst>
            <pc:docMk/>
            <pc:sldMk cId="0" sldId="258"/>
            <ac:spMk id="6149" creationId="{B9950AFD-5EA6-453F-A597-B1F9EEEC57B4}"/>
          </ac:spMkLst>
        </pc:spChg>
        <pc:spChg chg="mod">
          <ac:chgData name="" userId="" providerId="" clId="Web-{12E6FB39-7FF6-4330-855D-E1D00B381F5B}" dt="2018-05-11T03:20:56.086" v="84" actId="1076"/>
          <ac:spMkLst>
            <pc:docMk/>
            <pc:sldMk cId="0" sldId="258"/>
            <ac:spMk id="6151" creationId="{3524E0C6-2ECF-4045-B01F-3F495E460ADE}"/>
          </ac:spMkLst>
        </pc:spChg>
      </pc:sldChg>
    </pc:docChg>
  </pc:docChgLst>
  <pc:docChgLst>
    <pc:chgData clId="Web-{015E0F84-9293-4F6F-BBE7-8106DD545967}"/>
    <pc:docChg chg="modSld">
      <pc:chgData name="" userId="" providerId="" clId="Web-{015E0F84-9293-4F6F-BBE7-8106DD545967}" dt="2018-05-11T04:41:42.673" v="13" actId="20577"/>
      <pc:docMkLst>
        <pc:docMk/>
      </pc:docMkLst>
      <pc:sldChg chg="modSp">
        <pc:chgData name="" userId="" providerId="" clId="Web-{015E0F84-9293-4F6F-BBE7-8106DD545967}" dt="2018-05-11T04:41:42.673" v="13" actId="20577"/>
        <pc:sldMkLst>
          <pc:docMk/>
          <pc:sldMk cId="550422479" sldId="263"/>
        </pc:sldMkLst>
        <pc:spChg chg="mod">
          <ac:chgData name="" userId="" providerId="" clId="Web-{015E0F84-9293-4F6F-BBE7-8106DD545967}" dt="2018-05-11T04:41:42.673" v="13" actId="20577"/>
          <ac:spMkLst>
            <pc:docMk/>
            <pc:sldMk cId="550422479" sldId="263"/>
            <ac:spMk id="4" creationId="{D5F89C85-A9CD-4448-8A91-2F3B6835C902}"/>
          </ac:spMkLst>
        </pc:spChg>
      </pc:sldChg>
    </pc:docChg>
  </pc:docChgLst>
  <pc:docChgLst>
    <pc:chgData clId="Web-{A0B69F6C-756F-4EB1-A776-E97851DA59F1}"/>
    <pc:docChg chg="modSld">
      <pc:chgData name="" userId="" providerId="" clId="Web-{A0B69F6C-756F-4EB1-A776-E97851DA59F1}" dt="2018-10-03T06:52:30.463" v="1" actId="20577"/>
      <pc:docMkLst>
        <pc:docMk/>
      </pc:docMkLst>
      <pc:sldChg chg="modSp">
        <pc:chgData name="" userId="" providerId="" clId="Web-{A0B69F6C-756F-4EB1-A776-E97851DA59F1}" dt="2018-10-03T06:52:30.463" v="1" actId="20577"/>
        <pc:sldMkLst>
          <pc:docMk/>
          <pc:sldMk cId="0" sldId="256"/>
        </pc:sldMkLst>
        <pc:spChg chg="mod">
          <ac:chgData name="" userId="" providerId="" clId="Web-{A0B69F6C-756F-4EB1-A776-E97851DA59F1}" dt="2018-10-03T06:52:30.463" v="1" actId="20577"/>
          <ac:spMkLst>
            <pc:docMk/>
            <pc:sldMk cId="0" sldId="256"/>
            <ac:spMk id="4097" creationId="{11D2979C-83BB-4014-ABA5-FBE8EF60F861}"/>
          </ac:spMkLst>
        </pc:spChg>
      </pc:sldChg>
    </pc:docChg>
  </pc:docChgLst>
  <pc:docChgLst>
    <pc:chgData clId="Web-{ABB63BAA-50F7-4121-976A-B5D71315CBB1}"/>
    <pc:docChg chg="modSld">
      <pc:chgData name="" userId="" providerId="" clId="Web-{ABB63BAA-50F7-4121-976A-B5D71315CBB1}" dt="2018-05-11T02:30:36.919" v="7" actId="20577"/>
      <pc:docMkLst>
        <pc:docMk/>
      </pc:docMkLst>
      <pc:sldChg chg="modSp">
        <pc:chgData name="" userId="" providerId="" clId="Web-{ABB63BAA-50F7-4121-976A-B5D71315CBB1}" dt="2018-05-11T02:30:36.919" v="7" actId="20577"/>
        <pc:sldMkLst>
          <pc:docMk/>
          <pc:sldMk cId="0" sldId="256"/>
        </pc:sldMkLst>
        <pc:spChg chg="mod">
          <ac:chgData name="" userId="" providerId="" clId="Web-{ABB63BAA-50F7-4121-976A-B5D71315CBB1}" dt="2018-05-11T02:30:36.919" v="7" actId="20577"/>
          <ac:spMkLst>
            <pc:docMk/>
            <pc:sldMk cId="0" sldId="256"/>
            <ac:spMk id="4097" creationId="{11D2979C-83BB-4014-ABA5-FBE8EF60F861}"/>
          </ac:spMkLst>
        </pc:spChg>
      </pc:sldChg>
    </pc:docChg>
  </pc:docChgLst>
  <pc:docChgLst>
    <pc:chgData clId="Web-{E0B264C9-FDB9-44C7-8C92-E36F0BBEB45B}"/>
    <pc:docChg chg="modSld">
      <pc:chgData name="" userId="" providerId="" clId="Web-{E0B264C9-FDB9-44C7-8C92-E36F0BBEB45B}" dt="2018-05-11T06:34:59.689" v="8" actId="20577"/>
      <pc:docMkLst>
        <pc:docMk/>
      </pc:docMkLst>
      <pc:sldChg chg="modSp">
        <pc:chgData name="" userId="" providerId="" clId="Web-{E0B264C9-FDB9-44C7-8C92-E36F0BBEB45B}" dt="2018-05-11T06:34:59.689" v="8" actId="20577"/>
        <pc:sldMkLst>
          <pc:docMk/>
          <pc:sldMk cId="3880288718" sldId="267"/>
        </pc:sldMkLst>
        <pc:spChg chg="mod">
          <ac:chgData name="" userId="" providerId="" clId="Web-{E0B264C9-FDB9-44C7-8C92-E36F0BBEB45B}" dt="2018-05-11T06:34:59.689" v="8" actId="20577"/>
          <ac:spMkLst>
            <pc:docMk/>
            <pc:sldMk cId="3880288718" sldId="267"/>
            <ac:spMk id="2" creationId="{AA0EA21D-B6C2-4951-8DDE-8D744628C2E2}"/>
          </ac:spMkLst>
        </pc:spChg>
        <pc:spChg chg="mod">
          <ac:chgData name="" userId="" providerId="" clId="Web-{E0B264C9-FDB9-44C7-8C92-E36F0BBEB45B}" dt="2018-05-11T06:33:58.984" v="2" actId="20577"/>
          <ac:spMkLst>
            <pc:docMk/>
            <pc:sldMk cId="3880288718" sldId="267"/>
            <ac:spMk id="4" creationId="{D5F89C85-A9CD-4448-8A91-2F3B6835C902}"/>
          </ac:spMkLst>
        </pc:spChg>
      </pc:sldChg>
    </pc:docChg>
  </pc:docChgLst>
  <pc:docChgLst>
    <pc:chgData clId="Web-{37A4D22A-422D-4133-9B23-BFC7BD57662A}"/>
    <pc:docChg chg="addSld modSld sldOrd">
      <pc:chgData name="" userId="" providerId="" clId="Web-{37A4D22A-422D-4133-9B23-BFC7BD57662A}" dt="2018-05-11T06:32:23.019" v="145"/>
      <pc:docMkLst>
        <pc:docMk/>
      </pc:docMkLst>
      <pc:sldChg chg="addSp delSp modSp">
        <pc:chgData name="" userId="" providerId="" clId="Web-{37A4D22A-422D-4133-9B23-BFC7BD57662A}" dt="2018-05-11T06:20:56.100" v="11" actId="1076"/>
        <pc:sldMkLst>
          <pc:docMk/>
          <pc:sldMk cId="0" sldId="260"/>
        </pc:sldMkLst>
        <pc:spChg chg="del">
          <ac:chgData name="" userId="" providerId="" clId="Web-{37A4D22A-422D-4133-9B23-BFC7BD57662A}" dt="2018-05-11T06:19:53.480" v="3" actId="1076"/>
          <ac:spMkLst>
            <pc:docMk/>
            <pc:sldMk cId="0" sldId="260"/>
            <ac:spMk id="13" creationId="{4B419B6D-052F-49BE-9D4E-43DE259FAA78}"/>
          </ac:spMkLst>
        </pc:spChg>
        <pc:spChg chg="del">
          <ac:chgData name="" userId="" providerId="" clId="Web-{37A4D22A-422D-4133-9B23-BFC7BD57662A}" dt="2018-05-11T06:19:50.901" v="2" actId="1076"/>
          <ac:spMkLst>
            <pc:docMk/>
            <pc:sldMk cId="0" sldId="260"/>
            <ac:spMk id="8197" creationId="{00640322-B8A5-48EB-8BD1-852E45C15F61}"/>
          </ac:spMkLst>
        </pc:spChg>
        <pc:spChg chg="del">
          <ac:chgData name="" userId="" providerId="" clId="Web-{37A4D22A-422D-4133-9B23-BFC7BD57662A}" dt="2018-05-11T06:19:55.167" v="5" actId="1076"/>
          <ac:spMkLst>
            <pc:docMk/>
            <pc:sldMk cId="0" sldId="260"/>
            <ac:spMk id="8200" creationId="{1EAB10D1-FBE3-4FC1-9C33-BAD52E819EE6}"/>
          </ac:spMkLst>
        </pc:spChg>
        <pc:spChg chg="del">
          <ac:chgData name="" userId="" providerId="" clId="Web-{37A4D22A-422D-4133-9B23-BFC7BD57662A}" dt="2018-05-11T06:19:53.683" v="4" actId="1076"/>
          <ac:spMkLst>
            <pc:docMk/>
            <pc:sldMk cId="0" sldId="260"/>
            <ac:spMk id="8201" creationId="{EDC2F119-BAC0-4843-AC11-0BCA32E2D138}"/>
          </ac:spMkLst>
        </pc:spChg>
        <pc:picChg chg="add mod">
          <ac:chgData name="" userId="" providerId="" clId="Web-{37A4D22A-422D-4133-9B23-BFC7BD57662A}" dt="2018-05-11T06:20:56.100" v="11" actId="1076"/>
          <ac:picMkLst>
            <pc:docMk/>
            <pc:sldMk cId="0" sldId="260"/>
            <ac:picMk id="2" creationId="{B8814F5C-ED1F-4699-B2FE-29B2DFD70E53}"/>
          </ac:picMkLst>
        </pc:picChg>
      </pc:sldChg>
      <pc:sldChg chg="mod modShow">
        <pc:chgData name="" userId="" providerId="" clId="Web-{37A4D22A-422D-4133-9B23-BFC7BD57662A}" dt="2018-05-11T06:32:21.004" v="144"/>
        <pc:sldMkLst>
          <pc:docMk/>
          <pc:sldMk cId="0" sldId="261"/>
        </pc:sldMkLst>
      </pc:sldChg>
      <pc:sldChg chg="mod modShow">
        <pc:chgData name="" userId="" providerId="" clId="Web-{37A4D22A-422D-4133-9B23-BFC7BD57662A}" dt="2018-05-11T06:32:23.019" v="145"/>
        <pc:sldMkLst>
          <pc:docMk/>
          <pc:sldMk cId="0" sldId="262"/>
        </pc:sldMkLst>
      </pc:sldChg>
      <pc:sldChg chg="addSp delSp modSp add replId">
        <pc:chgData name="" userId="" providerId="" clId="Web-{37A4D22A-422D-4133-9B23-BFC7BD57662A}" dt="2018-05-11T06:25:48.743" v="58" actId="1076"/>
        <pc:sldMkLst>
          <pc:docMk/>
          <pc:sldMk cId="1295561349" sldId="265"/>
        </pc:sldMkLst>
        <pc:spChg chg="del">
          <ac:chgData name="" userId="" providerId="" clId="Web-{37A4D22A-422D-4133-9B23-BFC7BD57662A}" dt="2018-05-11T06:21:14.052" v="15" actId="1076"/>
          <ac:spMkLst>
            <pc:docMk/>
            <pc:sldMk cId="1295561349" sldId="265"/>
            <ac:spMk id="13" creationId="{4B419B6D-052F-49BE-9D4E-43DE259FAA78}"/>
          </ac:spMkLst>
        </pc:spChg>
        <pc:spChg chg="del">
          <ac:chgData name="" userId="" providerId="" clId="Web-{37A4D22A-422D-4133-9B23-BFC7BD57662A}" dt="2018-05-11T06:21:08.880" v="12" actId="1076"/>
          <ac:spMkLst>
            <pc:docMk/>
            <pc:sldMk cId="1295561349" sldId="265"/>
            <ac:spMk id="14" creationId="{414F2E09-8BDE-49F6-B416-68C53C0E5528}"/>
          </ac:spMkLst>
        </pc:spChg>
        <pc:spChg chg="del">
          <ac:chgData name="" userId="" providerId="" clId="Web-{37A4D22A-422D-4133-9B23-BFC7BD57662A}" dt="2018-05-11T06:21:11.067" v="13" actId="1076"/>
          <ac:spMkLst>
            <pc:docMk/>
            <pc:sldMk cId="1295561349" sldId="265"/>
            <ac:spMk id="8194" creationId="{9626358B-CD22-4F79-AD2B-41BC3254D4D2}"/>
          </ac:spMkLst>
        </pc:spChg>
        <pc:spChg chg="del">
          <ac:chgData name="" userId="" providerId="" clId="Web-{37A4D22A-422D-4133-9B23-BFC7BD57662A}" dt="2018-05-11T06:21:12.739" v="14" actId="1076"/>
          <ac:spMkLst>
            <pc:docMk/>
            <pc:sldMk cId="1295561349" sldId="265"/>
            <ac:spMk id="8197" creationId="{00640322-B8A5-48EB-8BD1-852E45C15F61}"/>
          </ac:spMkLst>
        </pc:spChg>
        <pc:spChg chg="mod">
          <ac:chgData name="" userId="" providerId="" clId="Web-{37A4D22A-422D-4133-9B23-BFC7BD57662A}" dt="2018-05-11T06:21:18.973" v="16" actId="1076"/>
          <ac:spMkLst>
            <pc:docMk/>
            <pc:sldMk cId="1295561349" sldId="265"/>
            <ac:spMk id="8200" creationId="{1EAB10D1-FBE3-4FC1-9C33-BAD52E819EE6}"/>
          </ac:spMkLst>
        </pc:spChg>
        <pc:spChg chg="mod">
          <ac:chgData name="" userId="" providerId="" clId="Web-{37A4D22A-422D-4133-9B23-BFC7BD57662A}" dt="2018-05-11T06:21:18.989" v="17" actId="1076"/>
          <ac:spMkLst>
            <pc:docMk/>
            <pc:sldMk cId="1295561349" sldId="265"/>
            <ac:spMk id="8201" creationId="{EDC2F119-BAC0-4843-AC11-0BCA32E2D138}"/>
          </ac:spMkLst>
        </pc:spChg>
        <pc:picChg chg="add del mod">
          <ac:chgData name="" userId="" providerId="" clId="Web-{37A4D22A-422D-4133-9B23-BFC7BD57662A}" dt="2018-05-11T06:25:03.494" v="43" actId="1076"/>
          <ac:picMkLst>
            <pc:docMk/>
            <pc:sldMk cId="1295561349" sldId="265"/>
            <ac:picMk id="2" creationId="{D3EEF23F-513A-4580-AE74-7B2D1676BB27}"/>
          </ac:picMkLst>
        </pc:picChg>
        <pc:picChg chg="add del mod">
          <ac:chgData name="" userId="" providerId="" clId="Web-{37A4D22A-422D-4133-9B23-BFC7BD57662A}" dt="2018-05-11T06:25:03.494" v="42" actId="1076"/>
          <ac:picMkLst>
            <pc:docMk/>
            <pc:sldMk cId="1295561349" sldId="265"/>
            <ac:picMk id="4" creationId="{445EAEB0-6B24-4B23-B03F-ED58C8927BC2}"/>
          </ac:picMkLst>
        </pc:picChg>
        <pc:picChg chg="add mod">
          <ac:chgData name="" userId="" providerId="" clId="Web-{37A4D22A-422D-4133-9B23-BFC7BD57662A}" dt="2018-05-11T06:25:48.743" v="58" actId="1076"/>
          <ac:picMkLst>
            <pc:docMk/>
            <pc:sldMk cId="1295561349" sldId="265"/>
            <ac:picMk id="6" creationId="{765A7D4C-3827-4553-8214-021DDFD6C9BF}"/>
          </ac:picMkLst>
        </pc:picChg>
      </pc:sldChg>
      <pc:sldChg chg="addSp delSp modSp add replId">
        <pc:chgData name="" userId="" providerId="" clId="Web-{37A4D22A-422D-4133-9B23-BFC7BD57662A}" dt="2018-05-11T06:25:23.041" v="52" actId="1076"/>
        <pc:sldMkLst>
          <pc:docMk/>
          <pc:sldMk cId="2292748539" sldId="266"/>
        </pc:sldMkLst>
        <pc:spChg chg="add del mod">
          <ac:chgData name="" userId="" providerId="" clId="Web-{37A4D22A-422D-4133-9B23-BFC7BD57662A}" dt="2018-05-11T06:23:05.733" v="41" actId="1076"/>
          <ac:spMkLst>
            <pc:docMk/>
            <pc:sldMk cId="2292748539" sldId="266"/>
            <ac:spMk id="13" creationId="{4B419B6D-052F-49BE-9D4E-43DE259FAA78}"/>
          </ac:spMkLst>
        </pc:spChg>
        <pc:spChg chg="del">
          <ac:chgData name="" userId="" providerId="" clId="Web-{37A4D22A-422D-4133-9B23-BFC7BD57662A}" dt="2018-05-11T06:23:00.499" v="39" actId="1076"/>
          <ac:spMkLst>
            <pc:docMk/>
            <pc:sldMk cId="2292748539" sldId="266"/>
            <ac:spMk id="14" creationId="{414F2E09-8BDE-49F6-B416-68C53C0E5528}"/>
          </ac:spMkLst>
        </pc:spChg>
        <pc:spChg chg="del">
          <ac:chgData name="" userId="" providerId="" clId="Web-{37A4D22A-422D-4133-9B23-BFC7BD57662A}" dt="2018-05-11T06:22:59.264" v="38" actId="1076"/>
          <ac:spMkLst>
            <pc:docMk/>
            <pc:sldMk cId="2292748539" sldId="266"/>
            <ac:spMk id="8194" creationId="{9626358B-CD22-4F79-AD2B-41BC3254D4D2}"/>
          </ac:spMkLst>
        </pc:spChg>
        <pc:spChg chg="mod">
          <ac:chgData name="" userId="" providerId="" clId="Web-{37A4D22A-422D-4133-9B23-BFC7BD57662A}" dt="2018-05-11T06:23:05.733" v="40" actId="1076"/>
          <ac:spMkLst>
            <pc:docMk/>
            <pc:sldMk cId="2292748539" sldId="266"/>
            <ac:spMk id="8197" creationId="{00640322-B8A5-48EB-8BD1-852E45C15F61}"/>
          </ac:spMkLst>
        </pc:spChg>
        <pc:spChg chg="del mod">
          <ac:chgData name="" userId="" providerId="" clId="Web-{37A4D22A-422D-4133-9B23-BFC7BD57662A}" dt="2018-05-11T06:22:57.968" v="37" actId="1076"/>
          <ac:spMkLst>
            <pc:docMk/>
            <pc:sldMk cId="2292748539" sldId="266"/>
            <ac:spMk id="8200" creationId="{1EAB10D1-FBE3-4FC1-9C33-BAD52E819EE6}"/>
          </ac:spMkLst>
        </pc:spChg>
        <pc:spChg chg="del">
          <ac:chgData name="" userId="" providerId="" clId="Web-{37A4D22A-422D-4133-9B23-BFC7BD57662A}" dt="2018-05-11T06:22:51.984" v="34" actId="1076"/>
          <ac:spMkLst>
            <pc:docMk/>
            <pc:sldMk cId="2292748539" sldId="266"/>
            <ac:spMk id="8201" creationId="{EDC2F119-BAC0-4843-AC11-0BCA32E2D138}"/>
          </ac:spMkLst>
        </pc:spChg>
        <pc:picChg chg="add mod">
          <ac:chgData name="" userId="" providerId="" clId="Web-{37A4D22A-422D-4133-9B23-BFC7BD57662A}" dt="2018-05-11T06:25:20.759" v="51" actId="1076"/>
          <ac:picMkLst>
            <pc:docMk/>
            <pc:sldMk cId="2292748539" sldId="266"/>
            <ac:picMk id="2" creationId="{49AE8E18-6E0A-42DD-B44E-A4C3B70F9E0D}"/>
          </ac:picMkLst>
        </pc:picChg>
        <pc:picChg chg="add mod">
          <ac:chgData name="" userId="" providerId="" clId="Web-{37A4D22A-422D-4133-9B23-BFC7BD57662A}" dt="2018-05-11T06:25:23.041" v="52" actId="1076"/>
          <ac:picMkLst>
            <pc:docMk/>
            <pc:sldMk cId="2292748539" sldId="266"/>
            <ac:picMk id="4" creationId="{C22CB4ED-3C93-4A52-8854-60EC6802EA11}"/>
          </ac:picMkLst>
        </pc:picChg>
      </pc:sldChg>
      <pc:sldChg chg="modSp add ord replId">
        <pc:chgData name="" userId="" providerId="" clId="Web-{37A4D22A-422D-4133-9B23-BFC7BD57662A}" dt="2018-05-11T06:32:13.019" v="143" actId="20577"/>
        <pc:sldMkLst>
          <pc:docMk/>
          <pc:sldMk cId="3880288718" sldId="267"/>
        </pc:sldMkLst>
        <pc:spChg chg="mod">
          <ac:chgData name="" userId="" providerId="" clId="Web-{37A4D22A-422D-4133-9B23-BFC7BD57662A}" dt="2018-05-11T06:31:55.488" v="142" actId="20577"/>
          <ac:spMkLst>
            <pc:docMk/>
            <pc:sldMk cId="3880288718" sldId="267"/>
            <ac:spMk id="2" creationId="{AA0EA21D-B6C2-4951-8DDE-8D744628C2E2}"/>
          </ac:spMkLst>
        </pc:spChg>
        <pc:spChg chg="mod">
          <ac:chgData name="" userId="" providerId="" clId="Web-{37A4D22A-422D-4133-9B23-BFC7BD57662A}" dt="2018-05-11T06:32:13.019" v="143" actId="20577"/>
          <ac:spMkLst>
            <pc:docMk/>
            <pc:sldMk cId="3880288718" sldId="267"/>
            <ac:spMk id="4" creationId="{D5F89C85-A9CD-4448-8A91-2F3B6835C902}"/>
          </ac:spMkLst>
        </pc:spChg>
      </pc:sldChg>
    </pc:docChg>
  </pc:docChgLst>
  <pc:docChgLst>
    <pc:chgData clId="Web-{C6EAD71F-BEE7-4C81-95C2-E9FFFB47C9FD}"/>
    <pc:docChg chg="modSld">
      <pc:chgData name="" userId="" providerId="" clId="Web-{C6EAD71F-BEE7-4C81-95C2-E9FFFB47C9FD}" dt="2018-10-03T06:46:42.001" v="2" actId="20577"/>
      <pc:docMkLst>
        <pc:docMk/>
      </pc:docMkLst>
      <pc:sldChg chg="modSp">
        <pc:chgData name="" userId="" providerId="" clId="Web-{C6EAD71F-BEE7-4C81-95C2-E9FFFB47C9FD}" dt="2018-10-03T06:46:42.001" v="2" actId="20577"/>
        <pc:sldMkLst>
          <pc:docMk/>
          <pc:sldMk cId="0" sldId="256"/>
        </pc:sldMkLst>
        <pc:spChg chg="mod">
          <ac:chgData name="" userId="" providerId="" clId="Web-{C6EAD71F-BEE7-4C81-95C2-E9FFFB47C9FD}" dt="2018-10-03T06:46:42.001" v="2" actId="20577"/>
          <ac:spMkLst>
            <pc:docMk/>
            <pc:sldMk cId="0" sldId="256"/>
            <ac:spMk id="4097" creationId="{11D2979C-83BB-4014-ABA5-FBE8EF60F86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32100620-89D0-4F65-9949-F6E1C8A8638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28BEA9FF-F2BA-4A30-AE86-96D8015AE42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60BBF67-8396-401B-AE4E-88864B1A0F8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nos" pitchFamily="16" charset="0"/>
              </a:defRPr>
            </a:lvl1pPr>
          </a:lstStyle>
          <a:p>
            <a:endParaRPr lang="el-GR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F46E647-B9B9-4027-AEBF-20233953BF4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nos" pitchFamily="16" charset="0"/>
              </a:defRPr>
            </a:lvl1pPr>
          </a:lstStyle>
          <a:p>
            <a:endParaRPr lang="el-GR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ED9ED1A-365A-4BED-87FA-E537CC14A62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nos" pitchFamily="16" charset="0"/>
              </a:defRPr>
            </a:lvl1pPr>
          </a:lstStyle>
          <a:p>
            <a:endParaRPr lang="el-GR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FED1115A-CA16-4073-95A7-5A6C37BC863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nos" pitchFamily="16" charset="0"/>
              </a:defRPr>
            </a:lvl1pPr>
          </a:lstStyle>
          <a:p>
            <a:fld id="{63DD9E3E-3A5E-4632-95E3-1EF5B60D3739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C60C5EE-975C-4563-A73F-70A69E63A96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6A3711-213A-4006-991A-A75920E3BBC8}" type="slidenum">
              <a:rPr lang="el-GR" altLang="en-US"/>
              <a:pPr/>
              <a:t>1</a:t>
            </a:fld>
            <a:endParaRPr lang="el-GR" altLang="en-US"/>
          </a:p>
        </p:txBody>
      </p:sp>
      <p:sp>
        <p:nvSpPr>
          <p:cNvPr id="11265" name="Rectangle 1">
            <a:extLst>
              <a:ext uri="{FF2B5EF4-FFF2-40B4-BE49-F238E27FC236}">
                <a16:creationId xmlns:a16="http://schemas.microsoft.com/office/drawing/2014/main" id="{8442BF89-AFCC-459F-B879-6EB59BACDBD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D3F8B412-A48C-4044-B101-D98B1F89A2A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7B68991-5593-4144-8855-CDAB2B3537E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BEFB43-19C5-4C58-9479-9730A5E28334}" type="slidenum">
              <a:rPr lang="el-GR" altLang="en-US"/>
              <a:pPr/>
              <a:t>2</a:t>
            </a:fld>
            <a:endParaRPr lang="el-GR" altLang="en-US"/>
          </a:p>
        </p:txBody>
      </p:sp>
      <p:sp>
        <p:nvSpPr>
          <p:cNvPr id="12289" name="Rectangle 1">
            <a:extLst>
              <a:ext uri="{FF2B5EF4-FFF2-40B4-BE49-F238E27FC236}">
                <a16:creationId xmlns:a16="http://schemas.microsoft.com/office/drawing/2014/main" id="{F19AA768-831F-433B-9352-D45123E65D1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27E36440-9518-43F9-80F1-A5C3BBB5EEC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CAB777F-47A1-4505-BB54-DEFB74B848F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78934A3-F051-4ED8-A425-C47AF2EDF235}" type="slidenum">
              <a:rPr lang="el-GR" altLang="en-US"/>
              <a:pPr/>
              <a:t>3</a:t>
            </a:fld>
            <a:endParaRPr lang="el-GR" altLang="en-US"/>
          </a:p>
        </p:txBody>
      </p:sp>
      <p:sp>
        <p:nvSpPr>
          <p:cNvPr id="13313" name="Rectangle 1">
            <a:extLst>
              <a:ext uri="{FF2B5EF4-FFF2-40B4-BE49-F238E27FC236}">
                <a16:creationId xmlns:a16="http://schemas.microsoft.com/office/drawing/2014/main" id="{C31D9A32-F879-4109-A6C2-8D8512E30A5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DDA47A1E-0558-4EAC-B95F-181AFBCC3F5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4B300D-952D-4336-9E91-C9B2EE24B02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5B6B29F-7FDD-427D-936B-DBEBE9C3842B}" type="slidenum">
              <a:rPr lang="el-GR" altLang="en-US"/>
              <a:pPr/>
              <a:t>4</a:t>
            </a:fld>
            <a:endParaRPr lang="el-GR" alt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2130D28F-AFC8-43C8-A2D0-22BB81C7EB6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7EEB432A-7FCE-4FCD-B7C4-F4DC65202C1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000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CD0A857-AF18-4F98-823B-1D0874E3A8A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935FBE-B752-4959-9224-E13AF60EFC8D}" type="slidenum">
              <a:rPr lang="el-GR" altLang="en-US"/>
              <a:pPr/>
              <a:t>6</a:t>
            </a:fld>
            <a:endParaRPr lang="el-GR" altLang="en-US"/>
          </a:p>
        </p:txBody>
      </p:sp>
      <p:sp>
        <p:nvSpPr>
          <p:cNvPr id="15361" name="Rectangle 1">
            <a:extLst>
              <a:ext uri="{FF2B5EF4-FFF2-40B4-BE49-F238E27FC236}">
                <a16:creationId xmlns:a16="http://schemas.microsoft.com/office/drawing/2014/main" id="{BB4EAE2B-79D5-466C-98F1-32BB37F6A7E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3B1F3F95-9A65-4928-8E5B-36E9E7C0342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CD0A857-AF18-4F98-823B-1D0874E3A8A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935FBE-B752-4959-9224-E13AF60EFC8D}" type="slidenum">
              <a:rPr lang="el-GR" altLang="en-US"/>
              <a:pPr/>
              <a:t>7</a:t>
            </a:fld>
            <a:endParaRPr lang="el-GR" altLang="en-US"/>
          </a:p>
        </p:txBody>
      </p:sp>
      <p:sp>
        <p:nvSpPr>
          <p:cNvPr id="15361" name="Rectangle 1">
            <a:extLst>
              <a:ext uri="{FF2B5EF4-FFF2-40B4-BE49-F238E27FC236}">
                <a16:creationId xmlns:a16="http://schemas.microsoft.com/office/drawing/2014/main" id="{BB4EAE2B-79D5-466C-98F1-32BB37F6A7E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3B1F3F95-9A65-4928-8E5B-36E9E7C0342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32303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CD0A857-AF18-4F98-823B-1D0874E3A8A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935FBE-B752-4959-9224-E13AF60EFC8D}" type="slidenum">
              <a:rPr lang="el-GR" altLang="en-US"/>
              <a:pPr/>
              <a:t>8</a:t>
            </a:fld>
            <a:endParaRPr lang="el-GR" altLang="en-US"/>
          </a:p>
        </p:txBody>
      </p:sp>
      <p:sp>
        <p:nvSpPr>
          <p:cNvPr id="15361" name="Rectangle 1">
            <a:extLst>
              <a:ext uri="{FF2B5EF4-FFF2-40B4-BE49-F238E27FC236}">
                <a16:creationId xmlns:a16="http://schemas.microsoft.com/office/drawing/2014/main" id="{BB4EAE2B-79D5-466C-98F1-32BB37F6A7E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3B1F3F95-9A65-4928-8E5B-36E9E7C0342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7075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7E545-5529-4C3B-8CC5-BE17D5B709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2A721-1074-4650-A657-1869C66D8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214BE-A7FE-4A4F-8D18-13A799926FD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E1266-6379-4F16-80D7-3702C587513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22FD7-A625-4C0F-B491-0AFC6A86F2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B66614-E5FA-466A-9123-A1C662EEFCD9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404001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C509D-8E4D-45E7-9D4D-F7322216D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678CAC-7A20-494E-A358-683D1F9129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28C1D-405F-4815-A732-A0F6DE22E85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EA679-8471-4661-8129-988260FD93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3D5A9-F782-49E3-8B36-F82B3E2A8E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5ABC06F-F71C-4BFD-B152-A1D96713BDAF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9065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1EFB58-B94D-471E-B58B-F42A285567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983413" y="1728788"/>
            <a:ext cx="2230437" cy="3094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CFD54C-6D00-4BE6-8241-823D7D48B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87338" y="1728788"/>
            <a:ext cx="6543675" cy="30940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26776-D751-41E9-AC90-EBE91C8DA11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D82EF-5287-4688-8FD4-64D50FFA787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59433-D2CC-45EF-B652-1AE6BA4DC9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7912FA4-E98E-4A59-A68C-9903945F549F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872916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8A0BE-D317-4565-A251-9E0CE9E67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338" y="1728788"/>
            <a:ext cx="8926512" cy="1784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EBD40D-5CAB-43AC-A426-67E0A316B3FB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0" y="7199313"/>
            <a:ext cx="2346325" cy="231775"/>
          </a:xfrm>
        </p:spPr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0F8063-D337-4E83-9B64-16BE5BC7DD4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448050" y="7199313"/>
            <a:ext cx="3194050" cy="171450"/>
          </a:xfrm>
        </p:spPr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524415-7D7A-4962-B856-EEC2C82FB87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9288463" y="7235825"/>
            <a:ext cx="646112" cy="285750"/>
          </a:xfrm>
        </p:spPr>
        <p:txBody>
          <a:bodyPr/>
          <a:lstStyle>
            <a:lvl1pPr>
              <a:defRPr/>
            </a:lvl1pPr>
          </a:lstStyle>
          <a:p>
            <a:fld id="{C5BD0122-3020-4F55-B31A-51780D53B04A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167726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95E2-4D86-4E12-99B5-97B90B880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56ADA8-1CE7-4A85-92C2-332B30D66D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46120-70D1-4090-9FD2-0988FCA2CD6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D17C6-B333-4A14-8E04-2B28648DD2B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53395-DC5B-4D3E-A868-C69052463A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7267B7F-8B41-4FC2-BECD-C4C5D23239D3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71847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6562A-CC32-40A1-8571-1C011D9C7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AE906-9034-4EC1-811D-EFB7D6EB8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4F9B9-FBD0-4D90-9FEC-BD0F3B53878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5B56F-99A4-4064-BB76-A13F0E56A81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9B63E-BF24-45F4-B2B6-8CE8DDA807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50C4C19-0878-4C43-BA52-DAA18687F64F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0187884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644AA-793B-4F38-85EF-CBF72EC5B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25E1BA-5307-4728-AC71-15D80F212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3ABA9-96FB-471E-9001-9ED2A139A98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53E20-933F-4CA6-A07B-7798786C4DD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098DC-425C-45D4-A1EC-8E0DAB185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3DD068B-809F-4A7F-8828-A1CAFE3D58C8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478275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CC98C-9A5A-4BA1-AE9E-B73E8A789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5B819-D6A7-4A7D-84FA-9D17E49FFA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852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004C95-43C8-4E15-A473-5FB0A3712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852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65B61-E3FB-4084-9F9C-62AABE50E0B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BD222-4942-4F44-A52C-45DD4B34E64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93EF5-72D2-4A31-B42A-D02A0D520F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13DAD03-99FD-4361-AC2D-B2B6A21B39C1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1751114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709EC-016A-46A4-979D-DFAA15731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4A0B9-D2B0-4D98-BB22-D823875EA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24B612-775E-4C7F-9567-3B00CC6F7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D2F62E-8A03-42BF-9570-E85F2BD34B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116DC9-5FDE-4FA5-B3DF-BEB479CBCD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C6520B-3ED6-4E9D-A46B-15F5CCCB6DB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7E82B9-32B5-4E28-A321-750F0CDD4E1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9129D6-4F76-4A00-B16F-3154A3F8CE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9621964-DB83-4BCE-9D73-895DF67614E5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8333448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F7010-4915-4147-80E6-9DCE9D5AE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784100-7A78-4BED-8F41-9AC8D2D57EE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45E98C-0236-423F-A51E-60D0EDCAB8F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DEEC9B-5106-49DD-8F7F-BAC1240FFE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37AADC0-F25E-4A28-8284-79401A5C59DD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7325495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02B832-7CA9-433B-86DF-93E1D280869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B17228-883C-48C7-A91B-31A89FCCF3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01D2F7-DAC3-4DA0-ACFD-7FBA87D36E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746F200-5298-436B-B951-FB6169965176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54525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D2A21-B2FD-4E27-A259-42EA87ADE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44312-D70C-4213-8646-7549CEE20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6C16D-7A77-495A-85BB-368864E0B9D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5B620-DEB8-4138-B68C-3D46508B011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0D56C-C229-49D2-BF7F-26444ACD54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6872FF7-7153-411F-BC5E-C97085680531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5802046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C39AD-95D1-454B-A1DF-35908B6D3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38CC1-98E6-4986-838B-6C8A76D47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FDC062-C927-4CB2-906E-AAE8EC954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4BC97-0B96-4C64-8B63-CA1964583F9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78F69C-D6F0-45D8-B826-660F3276228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FB5AC-80AC-4997-8677-38A6866AAC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C60AA34-7EF4-4E53-A92A-224313E57FD1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5750056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5ABA0-6774-4BD8-82F7-70656CE92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FF5C06-DB7F-4C19-BC8D-791332D377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AE3BA-DE9C-4198-A3FB-C5B2B94DB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C35AD4-1C2A-4EB9-8373-EDB07E5BD3A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5A2679-C85C-4073-B4D0-1D2EEF564B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199F9B-8AF3-41D0-9A5F-1B4CCDA74D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513C7ED-9A94-40DE-A7D4-A6129729BE77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8348243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5A20E-2D13-4BF5-954C-E830C79C3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58C98-26C6-4E76-A3A8-9F60496F1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F65D9-4C73-4455-BA5A-EF7CB67B64C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E5F39-D9C9-4EC4-846E-1CA701ED35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77202-6E57-43D8-9BC5-227C1B7D55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DA70235-4AC6-45AA-81D9-323E3213F0C3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0189492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DF5F2C-37EE-4FD2-8C12-FCDFFBCE33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319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EE717A-69BA-4710-8F4E-AE3F6FFEF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319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CDB62-6352-4086-A9BF-D02751D0D9B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E3799-05B2-4D26-A62A-AA6C1C3F183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1D3F6-5283-4FB3-A971-71F8855053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0BD75F5-0BE3-41DE-99B4-E6FD13D7987A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838366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62FC9-E967-4C4B-AD07-231E017D7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9EBB45-6C8D-41C6-A058-E8D14BEF8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F775E-8164-4832-9D90-1498863ADB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9CE6C-2750-4574-9469-6ABD410B39A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EFF84-752B-44FF-8D12-67AAA1A262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270D6AA-641A-466A-922A-5BA17A89594B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620967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AD69B-D529-4020-932A-6F44FD5F4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15713-8105-4777-9D9F-F76CE60ED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32250" y="3854450"/>
            <a:ext cx="2514600" cy="968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340B74-54F2-4168-AB19-39BF76F92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99250" y="3854450"/>
            <a:ext cx="2514600" cy="968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6E5999-7B23-4E53-85E1-F786EED98C3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B2D98-8758-4547-86D9-4708EAF36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7C514-E10D-48C4-828D-1F3728366A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343F273-0506-4FF4-857E-7264620C83EB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86479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93460-2686-4306-99D1-264D043B7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0463DC-5FF3-4FB2-8344-37C0508A1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D9E17-DFF3-4647-BFC8-B3C9F32CE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CECADD-AEDB-4166-9810-7DCE7BC14D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7EF5F9-F7EB-47CC-950E-18975D7A25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36C89E-4B12-4D5C-8C68-ECA050C2CF2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8EE020-E59E-46D4-899F-274173929C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823856-9E36-42A4-90E9-CADE4B47E0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2C48186-05A3-4EBF-A30E-072356362D64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727464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5CB8A-1510-4A4D-BE05-B07A18A32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7D3D61-5F38-47E7-8FBB-4D8F7BFCFE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7634AA-682A-4589-8F76-D38819E5182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11AECB-BF93-4D66-B8C4-BA7D23E305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324F54A-FA85-423D-8F7F-7D684F09F855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387478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967ED4-79DF-4338-8409-B962249E892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948ED5-5D89-4D08-89FD-6FD67C9D17A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670B20-B9D4-4B01-9EB7-3115E927F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F3E9582-6E92-4BF8-984D-28005FB495CC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037072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A54B4-1B3D-43EE-989C-7CF86AAC8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793E5-CA0F-4B54-9985-79C867787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1C8DC8-270E-4B38-94C7-C9A37E158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5ED27B-380C-49B9-AC4F-5E5AC3907C1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7C4AA0-91FD-4DE4-B7CA-432AB3CC752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AAD2EE-AC5E-4FB5-8F48-CAE19CD676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F66BF75-6794-4BA8-B130-0868BBE5337A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604097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B6AEA-37C3-4F97-BA12-1993D3E2C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8A08D6-358B-4862-94EA-05E50615D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3D33BB-0593-4642-87A3-F5FA8E564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5940C7-9E8A-44D7-8D33-C57C5B5693C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F57144-5F32-435E-BE51-BC69E5A8B34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30F73A-1A78-4390-BFFC-4D08931559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C74CD90-30F8-4E5F-8B3E-7B2B2E66BD50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061338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09A85805-627B-4E83-83EC-6A87126DB3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728788"/>
            <a:ext cx="8926512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DE570458-7801-4E98-BF08-65AB731227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032250" y="3854450"/>
            <a:ext cx="5181600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E37D828-B92F-4905-B0AB-D868C00402C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0" y="7199313"/>
            <a:ext cx="2346325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nos" pitchFamily="16" charset="0"/>
              </a:defRPr>
            </a:lvl1pPr>
          </a:lstStyle>
          <a:p>
            <a:endParaRPr lang="el-GR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B84663C-18E6-425D-B244-693365590E8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7199313"/>
            <a:ext cx="319405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nos" pitchFamily="16" charset="0"/>
              </a:defRPr>
            </a:lvl1pPr>
          </a:lstStyle>
          <a:p>
            <a:endParaRPr lang="el-GR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4B01A2E-915D-4693-911B-12185039DED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9288463" y="7235825"/>
            <a:ext cx="646112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nos" pitchFamily="16" charset="0"/>
              </a:defRPr>
            </a:lvl1pPr>
          </a:lstStyle>
          <a:p>
            <a:fld id="{A60A7DB7-BC3B-4C53-95DE-29DF02AD14A0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2" r:id="rId12"/>
  </p:sldLayoutIdLst>
  <p:txStyles>
    <p:titleStyle>
      <a:lvl1pPr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9pPr>
    </p:titleStyle>
    <p:bodyStyle>
      <a:lvl1pPr marL="342900" indent="-342900" algn="r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r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r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r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r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7599024C-0176-424E-8B8F-F1189D813F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CD2F0F2E-8726-4737-9668-DB8B750B20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852988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BBCFC82-0366-4FC4-8960-9DF922877E7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26988" y="7272338"/>
            <a:ext cx="2346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nos" pitchFamily="16" charset="0"/>
              </a:defRPr>
            </a:lvl1pPr>
          </a:lstStyle>
          <a:p>
            <a:endParaRPr lang="el-GR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9BB0685-26B0-4B06-A97E-5C81DB4444F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7272338"/>
            <a:ext cx="31940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nos" pitchFamily="16" charset="0"/>
              </a:defRPr>
            </a:lvl1pPr>
          </a:lstStyle>
          <a:p>
            <a:endParaRPr lang="el-GR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4E2FFAFA-EF61-45F9-BC8D-0CE99BBB0FD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588250" y="72548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nos" pitchFamily="16" charset="0"/>
              </a:defRPr>
            </a:lvl1pPr>
          </a:lstStyle>
          <a:p>
            <a:fld id="{6B24223C-ADAE-45AF-A763-D076C566DAD2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charset="0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r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r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r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r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atquiz.org/tq/practicetest?1y228r3z3hrl" TargetMode="External"/><Relationship Id="rId2" Type="http://schemas.openxmlformats.org/officeDocument/2006/relationships/hyperlink" Target="https://www.thatquiz.org/tq-A/math/triangle/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ogebra.org/m/JHgTXKrt" TargetMode="Externa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TrianCal.esy.es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11D2979C-83BB-4014-ABA5-FBE8EF60F86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66159" y="-131198"/>
            <a:ext cx="8928100" cy="17859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50000"/>
                  </a:srgbClr>
                </a:solidFill>
              </a14:hiddenFill>
            </a:ext>
          </a:extLst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sz="3600" dirty="0" err="1">
                <a:solidFill>
                  <a:srgbClr val="FF0000"/>
                </a:solidFill>
                <a:latin typeface="Comic Sans MS"/>
              </a:rPr>
              <a:t>Let's</a:t>
            </a:r>
            <a:r>
              <a:rPr lang="el-GR" sz="3600" dirty="0">
                <a:solidFill>
                  <a:srgbClr val="FF0000"/>
                </a:solidFill>
                <a:latin typeface="Comic Sans MS"/>
              </a:rPr>
              <a:t> </a:t>
            </a:r>
            <a:r>
              <a:rPr lang="el-GR" sz="3600" dirty="0" err="1">
                <a:solidFill>
                  <a:srgbClr val="FF0000"/>
                </a:solidFill>
                <a:latin typeface="Comic Sans MS"/>
              </a:rPr>
              <a:t>get</a:t>
            </a:r>
            <a:r>
              <a:rPr lang="el-GR" sz="3600" dirty="0">
                <a:solidFill>
                  <a:srgbClr val="FF0000"/>
                </a:solidFill>
                <a:latin typeface="Comic Sans MS"/>
              </a:rPr>
              <a:t> </a:t>
            </a:r>
            <a:r>
              <a:rPr lang="el-GR" sz="3600" dirty="0" err="1">
                <a:solidFill>
                  <a:srgbClr val="FF0000"/>
                </a:solidFill>
                <a:latin typeface="Comic Sans MS"/>
              </a:rPr>
              <a:t>familiar</a:t>
            </a:r>
            <a:r>
              <a:rPr lang="el-GR" sz="3600" dirty="0">
                <a:solidFill>
                  <a:srgbClr val="FF0000"/>
                </a:solidFill>
                <a:latin typeface="Comic Sans MS"/>
              </a:rPr>
              <a:t> </a:t>
            </a:r>
            <a:r>
              <a:rPr lang="el-GR" sz="3600" dirty="0" err="1">
                <a:solidFill>
                  <a:srgbClr val="FF0000"/>
                </a:solidFill>
                <a:latin typeface="Comic Sans MS"/>
              </a:rPr>
              <a:t>with</a:t>
            </a:r>
            <a:r>
              <a:rPr lang="el-GR" sz="3600" dirty="0">
                <a:solidFill>
                  <a:srgbClr val="FF0000"/>
                </a:solidFill>
                <a:latin typeface="Comic Sans MS"/>
              </a:rPr>
              <a:t> </a:t>
            </a:r>
            <a:r>
              <a:rPr lang="el-GR" sz="3600" dirty="0" err="1">
                <a:solidFill>
                  <a:srgbClr val="FF0000"/>
                </a:solidFill>
                <a:latin typeface="Comic Sans MS"/>
              </a:rPr>
              <a:t>triangles</a:t>
            </a:r>
            <a:r>
              <a:rPr lang="el-GR" altLang="en-US" sz="3600" dirty="0">
                <a:solidFill>
                  <a:srgbClr val="FF0000"/>
                </a:solidFill>
                <a:latin typeface="Comic Sans MS"/>
              </a:rPr>
              <a:t>...</a:t>
            </a:r>
            <a:endParaRPr lang="el-GR" sz="3600" dirty="0">
              <a:solidFill>
                <a:srgbClr val="FF0000"/>
              </a:solidFill>
              <a:latin typeface="Comic Sans MS"/>
              <a:cs typeface="Arial"/>
            </a:endParaRPr>
          </a:p>
        </p:txBody>
      </p:sp>
      <p:pic>
        <p:nvPicPr>
          <p:cNvPr id="2" name="Picture 2" descr="A close up of text on a white background&#10;&#10;Description generated with very high confidence">
            <a:extLst>
              <a:ext uri="{FF2B5EF4-FFF2-40B4-BE49-F238E27FC236}">
                <a16:creationId xmlns:a16="http://schemas.microsoft.com/office/drawing/2014/main" id="{2DBD68BF-9EFA-4384-BE1D-7D5171F3FF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972" y="1511458"/>
            <a:ext cx="6864496" cy="447782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EA21D-B6C2-4951-8DDE-8D744628C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cs typeface="Arial"/>
              </a:rPr>
              <a:t>Let's see what we learn?</a:t>
            </a:r>
            <a:r>
              <a:rPr lang="en-US" dirty="0">
                <a:cs typeface="Arial"/>
              </a:rPr>
              <a:t> 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F89C85-A9CD-4448-8A91-2F3B6835C902}"/>
              </a:ext>
            </a:extLst>
          </p:cNvPr>
          <p:cNvSpPr txBox="1">
            <a:spLocks/>
          </p:cNvSpPr>
          <p:nvPr/>
        </p:nvSpPr>
        <p:spPr bwMode="auto">
          <a:xfrm>
            <a:off x="503912" y="2619467"/>
            <a:ext cx="9148637" cy="2623435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  <a:latin typeface="Comic Sans MS"/>
                <a:cs typeface="Arial"/>
                <a:hlinkClick r:id="rId2"/>
              </a:rPr>
              <a:t> Quiz 1</a:t>
            </a:r>
            <a:r>
              <a:rPr lang="en-US" b="1" dirty="0">
                <a:solidFill>
                  <a:schemeClr val="tx1"/>
                </a:solidFill>
                <a:latin typeface="Comic Sans MS"/>
                <a:cs typeface="Arial"/>
              </a:rPr>
              <a:t>            </a:t>
            </a:r>
            <a:r>
              <a:rPr lang="en-US" b="1" dirty="0">
                <a:solidFill>
                  <a:schemeClr val="tx1"/>
                </a:solidFill>
                <a:latin typeface="Comic Sans MS"/>
                <a:cs typeface="Arial"/>
                <a:hlinkClick r:id="rId3"/>
              </a:rPr>
              <a:t>Quiz 2</a:t>
            </a:r>
            <a:endParaRPr lang="en-US" b="1" dirty="0">
              <a:solidFill>
                <a:schemeClr val="tx1"/>
              </a:solidFill>
              <a:latin typeface="Comic Sans MS"/>
              <a:cs typeface="Arial"/>
            </a:endParaRPr>
          </a:p>
          <a:p>
            <a:endParaRPr lang="en-US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2400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ABAA2126-AFEB-4EFA-B607-C30C8F0944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89B1819-6608-4328-81EC-75A47896296E}" type="slidenum">
              <a:rPr lang="el-GR" altLang="en-US"/>
              <a:pPr/>
              <a:t>2</a:t>
            </a:fld>
            <a:endParaRPr lang="el-GR" altLang="en-US"/>
          </a:p>
        </p:txBody>
      </p:sp>
      <p:sp>
        <p:nvSpPr>
          <p:cNvPr id="5121" name="Rectangle 1">
            <a:extLst>
              <a:ext uri="{FF2B5EF4-FFF2-40B4-BE49-F238E27FC236}">
                <a16:creationId xmlns:a16="http://schemas.microsoft.com/office/drawing/2014/main" id="{F707C51B-6B42-47C9-B428-C9EBB4B8F3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altLang="en-US" dirty="0" err="1">
                <a:solidFill>
                  <a:srgbClr val="FF0000"/>
                </a:solidFill>
                <a:cs typeface="Arial"/>
              </a:rPr>
              <a:t>Notice</a:t>
            </a:r>
            <a:r>
              <a:rPr lang="el-GR" altLang="en-US" dirty="0">
                <a:solidFill>
                  <a:srgbClr val="FF0000"/>
                </a:solidFill>
                <a:cs typeface="Arial"/>
              </a:rPr>
              <a:t> the </a:t>
            </a:r>
            <a:r>
              <a:rPr lang="el-GR" altLang="en-US" dirty="0" err="1">
                <a:solidFill>
                  <a:srgbClr val="FF0000"/>
                </a:solidFill>
                <a:cs typeface="Arial"/>
              </a:rPr>
              <a:t>sides</a:t>
            </a:r>
            <a:r>
              <a:rPr lang="el-GR" altLang="en-US" dirty="0">
                <a:solidFill>
                  <a:srgbClr val="FF0000"/>
                </a:solidFill>
                <a:cs typeface="Arial"/>
              </a:rPr>
              <a:t>!!!</a:t>
            </a:r>
            <a:r>
              <a:rPr lang="el-GR" altLang="en-US" dirty="0">
                <a:cs typeface="Arial"/>
              </a:rPr>
              <a:t> </a:t>
            </a:r>
            <a:endParaRPr lang="el-GR" altLang="en-US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A82907BD-807F-487A-A47C-6402A33E9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2592388"/>
            <a:ext cx="176212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3" name="AutoShape 3">
            <a:extLst>
              <a:ext uri="{FF2B5EF4-FFF2-40B4-BE49-F238E27FC236}">
                <a16:creationId xmlns:a16="http://schemas.microsoft.com/office/drawing/2014/main" id="{2E2E9223-4BAD-4E21-9C86-943DE5695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5" y="5040313"/>
            <a:ext cx="71438" cy="1587"/>
          </a:xfrm>
          <a:prstGeom prst="wedgeEllipseCallout">
            <a:avLst>
              <a:gd name="adj1" fmla="val -27014"/>
              <a:gd name="adj2" fmla="val 128519"/>
            </a:avLst>
          </a:prstGeom>
          <a:solidFill>
            <a:srgbClr val="FFD320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>
            <a:extLst>
              <a:ext uri="{FF2B5EF4-FFF2-40B4-BE49-F238E27FC236}">
                <a16:creationId xmlns:a16="http://schemas.microsoft.com/office/drawing/2014/main" id="{A83424F4-2272-4B09-BE66-5B2A122DC98E}"/>
              </a:ext>
            </a:extLst>
          </p:cNvPr>
          <p:cNvSpPr>
            <a:spLocks noChangeArrowheads="1"/>
          </p:cNvSpPr>
          <p:nvPr/>
        </p:nvSpPr>
        <p:spPr bwMode="auto">
          <a:xfrm rot="720000">
            <a:off x="2233613" y="2303463"/>
            <a:ext cx="2879725" cy="1223962"/>
          </a:xfrm>
          <a:prstGeom prst="wedgeEllipseCallout">
            <a:avLst>
              <a:gd name="adj1" fmla="val -27014"/>
              <a:gd name="adj2" fmla="val 128519"/>
            </a:avLst>
          </a:prstGeom>
          <a:solidFill>
            <a:srgbClr val="FFD320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/>
            <a:r>
              <a:rPr lang="el-GR" altLang="en-US" sz="2400" b="1" u="sng" dirty="0" err="1">
                <a:cs typeface="Arial"/>
              </a:rPr>
              <a:t>Equilateral</a:t>
            </a:r>
            <a:r>
              <a:rPr lang="el-GR" altLang="en-US" sz="2400" b="1" u="sng" dirty="0">
                <a:cs typeface="Arial"/>
              </a:rPr>
              <a:t> </a:t>
            </a:r>
            <a:r>
              <a:rPr lang="el-GR" altLang="en-US" sz="2400" b="1" u="sng" dirty="0" err="1">
                <a:cs typeface="Arial"/>
              </a:rPr>
              <a:t>triangle</a:t>
            </a:r>
            <a:endParaRPr lang="el-GR" altLang="en-US" sz="2400" b="1" u="sng" dirty="0">
              <a:cs typeface="Arial"/>
            </a:endParaRPr>
          </a:p>
        </p:txBody>
      </p:sp>
      <p:pic>
        <p:nvPicPr>
          <p:cNvPr id="5125" name="Picture 5">
            <a:extLst>
              <a:ext uri="{FF2B5EF4-FFF2-40B4-BE49-F238E27FC236}">
                <a16:creationId xmlns:a16="http://schemas.microsoft.com/office/drawing/2014/main" id="{05DE1E98-C387-4C06-8194-927A50AA9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650" y="1944688"/>
            <a:ext cx="1835150" cy="258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6" name="AutoShape 6">
            <a:extLst>
              <a:ext uri="{FF2B5EF4-FFF2-40B4-BE49-F238E27FC236}">
                <a16:creationId xmlns:a16="http://schemas.microsoft.com/office/drawing/2014/main" id="{C72FA0E4-CF2F-4E42-B924-2CEB154BC35C}"/>
              </a:ext>
            </a:extLst>
          </p:cNvPr>
          <p:cNvSpPr>
            <a:spLocks noChangeArrowheads="1"/>
          </p:cNvSpPr>
          <p:nvPr/>
        </p:nvSpPr>
        <p:spPr bwMode="auto">
          <a:xfrm rot="1200000">
            <a:off x="7739063" y="1352550"/>
            <a:ext cx="2225675" cy="1897063"/>
          </a:xfrm>
          <a:prstGeom prst="cloudCallout">
            <a:avLst>
              <a:gd name="adj1" fmla="val -30722"/>
              <a:gd name="adj2" fmla="val 94449"/>
            </a:avLst>
          </a:prstGeom>
          <a:solidFill>
            <a:srgbClr val="6A1816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/>
            <a:r>
              <a:rPr lang="el-GR" sz="2400" i="1" u="sng" dirty="0" err="1">
                <a:solidFill>
                  <a:srgbClr val="FFFFFF"/>
                </a:solidFill>
                <a:cs typeface="Arial"/>
              </a:rPr>
              <a:t>Isosceles</a:t>
            </a:r>
            <a:endParaRPr lang="en-US" u="sng">
              <a:cs typeface="Arial"/>
            </a:endParaRPr>
          </a:p>
          <a:p>
            <a:pPr algn="ctr"/>
            <a:r>
              <a:rPr lang="el-GR" sz="2400" i="1" u="sng" dirty="0" err="1">
                <a:solidFill>
                  <a:srgbClr val="FFFFFF"/>
                </a:solidFill>
                <a:cs typeface="Arial"/>
              </a:rPr>
              <a:t>triangle</a:t>
            </a:r>
            <a:r>
              <a:rPr lang="el-GR" sz="2400" i="1" dirty="0">
                <a:solidFill>
                  <a:srgbClr val="FFFFFF"/>
                </a:solidFill>
                <a:cs typeface="Arial"/>
              </a:rPr>
              <a:t> </a:t>
            </a:r>
            <a:endParaRPr lang="en-US" dirty="0">
              <a:solidFill>
                <a:schemeClr val="tx1"/>
              </a:solidFill>
              <a:cs typeface="Arial"/>
            </a:endParaRPr>
          </a:p>
        </p:txBody>
      </p:sp>
      <p:pic>
        <p:nvPicPr>
          <p:cNvPr id="5127" name="Picture 7">
            <a:extLst>
              <a:ext uri="{FF2B5EF4-FFF2-40B4-BE49-F238E27FC236}">
                <a16:creationId xmlns:a16="http://schemas.microsoft.com/office/drawing/2014/main" id="{B1777BCC-7629-4279-90AA-2230984E7A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8" y="4824413"/>
            <a:ext cx="200977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8" name="AutoShape 8">
            <a:extLst>
              <a:ext uri="{FF2B5EF4-FFF2-40B4-BE49-F238E27FC236}">
                <a16:creationId xmlns:a16="http://schemas.microsoft.com/office/drawing/2014/main" id="{76677177-A4F8-4790-BA89-E84FDF3D5F76}"/>
              </a:ext>
            </a:extLst>
          </p:cNvPr>
          <p:cNvSpPr>
            <a:spLocks noChangeArrowheads="1"/>
          </p:cNvSpPr>
          <p:nvPr/>
        </p:nvSpPr>
        <p:spPr bwMode="auto">
          <a:xfrm rot="600000">
            <a:off x="4681538" y="4967288"/>
            <a:ext cx="2519362" cy="863600"/>
          </a:xfrm>
          <a:prstGeom prst="wedgeRectCallout">
            <a:avLst>
              <a:gd name="adj1" fmla="val -40602"/>
              <a:gd name="adj2" fmla="val 152546"/>
            </a:avLst>
          </a:prstGeom>
          <a:solidFill>
            <a:srgbClr val="003D73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/>
            <a:r>
              <a:rPr lang="el-GR" altLang="en-US" sz="2400" u="sng" dirty="0" err="1">
                <a:solidFill>
                  <a:srgbClr val="FFFFFF"/>
                </a:solidFill>
              </a:rPr>
              <a:t>Scalene</a:t>
            </a:r>
            <a:r>
              <a:rPr lang="el-GR" altLang="en-US" sz="2400" u="sng" dirty="0">
                <a:solidFill>
                  <a:srgbClr val="FFFFFF"/>
                </a:solidFill>
                <a:cs typeface="Arial"/>
              </a:rPr>
              <a:t> </a:t>
            </a:r>
            <a:r>
              <a:rPr lang="el-GR" altLang="en-US" sz="2400" u="sng" dirty="0" err="1">
                <a:solidFill>
                  <a:srgbClr val="FFFFFF"/>
                </a:solidFill>
                <a:cs typeface="Arial"/>
              </a:rPr>
              <a:t>triangle</a:t>
            </a:r>
            <a:endParaRPr lang="el-GR" altLang="en-US" sz="2400" u="sng" dirty="0">
              <a:solidFill>
                <a:srgbClr val="FFFFFF"/>
              </a:solidFill>
              <a:cs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163EC465-3C65-4EF4-8C84-FAAFDF3572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259C91AA-0598-4DB2-AE99-F67D81BA8E53}" type="slidenum">
              <a:rPr lang="el-GR" altLang="en-US"/>
              <a:pPr/>
              <a:t>3</a:t>
            </a:fld>
            <a:endParaRPr lang="el-GR" altLang="en-US"/>
          </a:p>
        </p:txBody>
      </p:sp>
      <p:sp>
        <p:nvSpPr>
          <p:cNvPr id="6145" name="Rectangle 1">
            <a:extLst>
              <a:ext uri="{FF2B5EF4-FFF2-40B4-BE49-F238E27FC236}">
                <a16:creationId xmlns:a16="http://schemas.microsoft.com/office/drawing/2014/main" id="{6A138404-6A79-4B73-A781-78A9C4B0D2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r>
              <a:rPr lang="en-US" dirty="0">
                <a:solidFill>
                  <a:srgbClr val="FF0000"/>
                </a:solidFill>
                <a:cs typeface="Arial"/>
              </a:rPr>
              <a:t>Notice the angles!!!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061C1A90-D796-4F63-9B93-8B77D39D1A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25" y="2160588"/>
            <a:ext cx="1466850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7" name="AutoShape 3">
            <a:extLst>
              <a:ext uri="{FF2B5EF4-FFF2-40B4-BE49-F238E27FC236}">
                <a16:creationId xmlns:a16="http://schemas.microsoft.com/office/drawing/2014/main" id="{C6772EC7-A953-41EB-990B-AEB077CB1DE6}"/>
              </a:ext>
            </a:extLst>
          </p:cNvPr>
          <p:cNvSpPr>
            <a:spLocks noChangeArrowheads="1"/>
          </p:cNvSpPr>
          <p:nvPr/>
        </p:nvSpPr>
        <p:spPr bwMode="auto">
          <a:xfrm rot="660000">
            <a:off x="2736850" y="1727200"/>
            <a:ext cx="2879725" cy="1008063"/>
          </a:xfrm>
          <a:prstGeom prst="wedgeEllipseCallout">
            <a:avLst>
              <a:gd name="adj1" fmla="val -27014"/>
              <a:gd name="adj2" fmla="val 128519"/>
            </a:avLst>
          </a:prstGeom>
          <a:solidFill>
            <a:srgbClr val="89C765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/>
            <a:r>
              <a:rPr lang="el-GR" altLang="en-US" sz="2400" i="1" u="sng" dirty="0" err="1">
                <a:latin typeface="DejaVu Sans"/>
              </a:rPr>
              <a:t>Right</a:t>
            </a:r>
            <a:r>
              <a:rPr lang="el-GR" altLang="en-US" sz="2400" i="1" u="sng" dirty="0">
                <a:latin typeface="DejaVu Sans"/>
              </a:rPr>
              <a:t> </a:t>
            </a:r>
            <a:r>
              <a:rPr lang="el-GR" altLang="en-US" sz="2400" i="1" u="sng" dirty="0" err="1">
                <a:latin typeface="DejaVu Sans"/>
              </a:rPr>
              <a:t>triangle</a:t>
            </a:r>
            <a:endParaRPr lang="el-GR" altLang="en-US" sz="2400" i="1" u="sng" dirty="0">
              <a:latin typeface="DejaVu Sans"/>
            </a:endParaRPr>
          </a:p>
        </p:txBody>
      </p:sp>
      <p:pic>
        <p:nvPicPr>
          <p:cNvPr id="6148" name="Picture 4">
            <a:extLst>
              <a:ext uri="{FF2B5EF4-FFF2-40B4-BE49-F238E27FC236}">
                <a16:creationId xmlns:a16="http://schemas.microsoft.com/office/drawing/2014/main" id="{052C47DA-A5D6-4C36-9422-4FAEDD603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88" y="1881188"/>
            <a:ext cx="1924050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9" name="AutoShape 5">
            <a:extLst>
              <a:ext uri="{FF2B5EF4-FFF2-40B4-BE49-F238E27FC236}">
                <a16:creationId xmlns:a16="http://schemas.microsoft.com/office/drawing/2014/main" id="{B9950AFD-5EA6-453F-A597-B1F9EEEC5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2700" y="1563688"/>
            <a:ext cx="2303463" cy="884237"/>
          </a:xfrm>
          <a:prstGeom prst="wedgeRectCallout">
            <a:avLst>
              <a:gd name="adj1" fmla="val -40602"/>
              <a:gd name="adj2" fmla="val 152546"/>
            </a:avLst>
          </a:prstGeom>
          <a:solidFill>
            <a:srgbClr val="00599D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/>
            <a:r>
              <a:rPr lang="el-GR" altLang="en-US" sz="2400" i="1" u="sng" dirty="0" err="1">
                <a:solidFill>
                  <a:srgbClr val="FFFFFF"/>
                </a:solidFill>
              </a:rPr>
              <a:t>Obtuse</a:t>
            </a:r>
            <a:r>
              <a:rPr lang="el-GR" altLang="en-US" sz="2400" i="1" u="sng" dirty="0">
                <a:solidFill>
                  <a:srgbClr val="FFFFFF"/>
                </a:solidFill>
              </a:rPr>
              <a:t> </a:t>
            </a:r>
            <a:r>
              <a:rPr lang="el-GR" altLang="en-US" sz="2400" i="1" u="sng" dirty="0" err="1">
                <a:solidFill>
                  <a:srgbClr val="FFFFFF"/>
                </a:solidFill>
              </a:rPr>
              <a:t>triangle</a:t>
            </a:r>
            <a:r>
              <a:rPr lang="el-GR" altLang="en-US" i="1" dirty="0"/>
              <a:t> </a:t>
            </a:r>
            <a:endParaRPr lang="el-GR" altLang="en-US" i="1" dirty="0">
              <a:cs typeface="Arial"/>
            </a:endParaRPr>
          </a:p>
        </p:txBody>
      </p:sp>
      <p:pic>
        <p:nvPicPr>
          <p:cNvPr id="6150" name="Picture 6">
            <a:extLst>
              <a:ext uri="{FF2B5EF4-FFF2-40B4-BE49-F238E27FC236}">
                <a16:creationId xmlns:a16="http://schemas.microsoft.com/office/drawing/2014/main" id="{91442316-3CC0-4EFF-8102-0D8A8BB35B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425" y="4905375"/>
            <a:ext cx="2038350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51" name="AutoShape 7">
            <a:extLst>
              <a:ext uri="{FF2B5EF4-FFF2-40B4-BE49-F238E27FC236}">
                <a16:creationId xmlns:a16="http://schemas.microsoft.com/office/drawing/2014/main" id="{3524E0C6-2ECF-4045-B01F-3F495E460ADE}"/>
              </a:ext>
            </a:extLst>
          </p:cNvPr>
          <p:cNvSpPr>
            <a:spLocks noChangeArrowheads="1"/>
          </p:cNvSpPr>
          <p:nvPr/>
        </p:nvSpPr>
        <p:spPr bwMode="auto">
          <a:xfrm rot="1740000">
            <a:off x="3596758" y="4187924"/>
            <a:ext cx="2859088" cy="1149350"/>
          </a:xfrm>
          <a:prstGeom prst="cloudCallout">
            <a:avLst>
              <a:gd name="adj1" fmla="val -2500"/>
              <a:gd name="adj2" fmla="val 133648"/>
            </a:avLst>
          </a:prstGeom>
          <a:solidFill>
            <a:srgbClr val="FFD320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ctr"/>
            <a:r>
              <a:rPr lang="el-GR" altLang="en-US" sz="2400" i="1" u="sng" dirty="0" err="1"/>
              <a:t>Acute</a:t>
            </a:r>
            <a:r>
              <a:rPr lang="el-GR" altLang="en-US" sz="2400" i="1" u="sng" dirty="0"/>
              <a:t> </a:t>
            </a:r>
            <a:r>
              <a:rPr lang="el-GR" altLang="en-US" sz="2400" i="1" u="sng" dirty="0" err="1"/>
              <a:t>triangle</a:t>
            </a:r>
            <a:r>
              <a:rPr lang="el-GR" altLang="en-US" i="1" dirty="0"/>
              <a:t> 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CA232E84-8099-4BC9-BE7F-D64259BC2F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562F79B-7249-43A8-95A8-40499BCD1C6B}" type="slidenum">
              <a:rPr lang="el-GR" altLang="en-US"/>
              <a:pPr/>
              <a:t>4</a:t>
            </a:fld>
            <a:endParaRPr lang="el-GR" altLang="en-US"/>
          </a:p>
        </p:txBody>
      </p:sp>
      <p:sp>
        <p:nvSpPr>
          <p:cNvPr id="7169" name="Rectangle 1">
            <a:extLst>
              <a:ext uri="{FF2B5EF4-FFF2-40B4-BE49-F238E27FC236}">
                <a16:creationId xmlns:a16="http://schemas.microsoft.com/office/drawing/2014/main" id="{0CED7A7D-8896-40C3-9161-88F610FC37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9088" y="301625"/>
            <a:ext cx="9055125" cy="850006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altLang="en-US" dirty="0" err="1">
                <a:solidFill>
                  <a:srgbClr val="FF0000"/>
                </a:solidFill>
              </a:rPr>
              <a:t>Now</a:t>
            </a:r>
            <a:r>
              <a:rPr lang="el-GR" altLang="en-US" dirty="0">
                <a:solidFill>
                  <a:srgbClr val="FF0000"/>
                </a:solidFill>
              </a:rPr>
              <a:t> </a:t>
            </a:r>
            <a:r>
              <a:rPr lang="el-GR" altLang="en-US" dirty="0" err="1">
                <a:solidFill>
                  <a:srgbClr val="FF0000"/>
                </a:solidFill>
              </a:rPr>
              <a:t>it's</a:t>
            </a:r>
            <a:r>
              <a:rPr lang="el-GR" altLang="en-US" dirty="0">
                <a:solidFill>
                  <a:srgbClr val="FF0000"/>
                </a:solidFill>
              </a:rPr>
              <a:t> </a:t>
            </a:r>
            <a:r>
              <a:rPr lang="el-GR" altLang="en-US" dirty="0" err="1">
                <a:solidFill>
                  <a:srgbClr val="FF0000"/>
                </a:solidFill>
              </a:rPr>
              <a:t>time</a:t>
            </a:r>
            <a:r>
              <a:rPr lang="el-GR" altLang="en-US" dirty="0">
                <a:solidFill>
                  <a:srgbClr val="FF0000"/>
                </a:solidFill>
              </a:rPr>
              <a:t> </a:t>
            </a:r>
            <a:r>
              <a:rPr lang="el-GR" altLang="en-US" dirty="0" err="1">
                <a:solidFill>
                  <a:srgbClr val="FF0000"/>
                </a:solidFill>
              </a:rPr>
              <a:t>to</a:t>
            </a:r>
            <a:r>
              <a:rPr lang="el-GR" altLang="en-US" dirty="0">
                <a:solidFill>
                  <a:srgbClr val="FF0000"/>
                </a:solidFill>
              </a:rPr>
              <a:t> </a:t>
            </a:r>
            <a:r>
              <a:rPr lang="el-GR" altLang="en-US" dirty="0" err="1">
                <a:solidFill>
                  <a:srgbClr val="FF0000"/>
                </a:solidFill>
              </a:rPr>
              <a:t>learn</a:t>
            </a:r>
            <a:r>
              <a:rPr lang="el-GR" altLang="en-US" dirty="0">
                <a:solidFill>
                  <a:srgbClr val="FF0000"/>
                </a:solidFill>
                <a:cs typeface="Arial"/>
              </a:rPr>
              <a:t>...</a:t>
            </a:r>
            <a:br>
              <a:rPr lang="el-GR" altLang="en-US" dirty="0">
                <a:solidFill>
                  <a:srgbClr val="FF0000"/>
                </a:solidFill>
                <a:cs typeface="Arial"/>
              </a:rPr>
            </a:br>
            <a:endParaRPr lang="el-GR" altLang="en-US" dirty="0">
              <a:solidFill>
                <a:srgbClr val="002060"/>
              </a:solidFill>
              <a:cs typeface="Arial"/>
            </a:endParaRPr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7E1266CF-1D9C-48C0-901E-680B85A959D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263" y="2592388"/>
            <a:ext cx="71437" cy="71437"/>
          </a:xfrm>
          <a:prstGeom prst="line">
            <a:avLst/>
          </a:prstGeom>
          <a:noFill/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Line 10">
            <a:extLst>
              <a:ext uri="{FF2B5EF4-FFF2-40B4-BE49-F238E27FC236}">
                <a16:creationId xmlns:a16="http://schemas.microsoft.com/office/drawing/2014/main" id="{92B88D9F-2967-4B15-804D-7EC552FBB404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163" y="5400675"/>
            <a:ext cx="8567737" cy="1588"/>
          </a:xfrm>
          <a:prstGeom prst="line">
            <a:avLst/>
          </a:prstGeom>
          <a:noFill/>
          <a:ln w="9525" cap="flat">
            <a:solidFill>
              <a:srgbClr val="FCC79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" name="Picture 3" descr="A close up of a map&#10;&#10;Description generated with high confidence">
            <a:extLst>
              <a:ext uri="{FF2B5EF4-FFF2-40B4-BE49-F238E27FC236}">
                <a16:creationId xmlns:a16="http://schemas.microsoft.com/office/drawing/2014/main" id="{357AB7CE-37A9-4B76-AB24-50F101F40F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332" y="962220"/>
            <a:ext cx="8940850" cy="523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849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EA21D-B6C2-4951-8DDE-8D744628C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cs typeface="Arial"/>
              </a:rPr>
              <a:t>Can you draw a specific type of triangle?</a:t>
            </a:r>
            <a:r>
              <a:rPr lang="en-US" dirty="0">
                <a:cs typeface="Arial"/>
              </a:rPr>
              <a:t> 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F89C85-A9CD-4448-8A91-2F3B6835C902}"/>
              </a:ext>
            </a:extLst>
          </p:cNvPr>
          <p:cNvSpPr txBox="1">
            <a:spLocks/>
          </p:cNvSpPr>
          <p:nvPr/>
        </p:nvSpPr>
        <p:spPr bwMode="auto">
          <a:xfrm>
            <a:off x="503912" y="2619467"/>
            <a:ext cx="9069387" cy="1260475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cs typeface="Arial"/>
              </a:rPr>
              <a:t>Follow the </a:t>
            </a:r>
            <a:r>
              <a:rPr lang="en-US" dirty="0">
                <a:solidFill>
                  <a:srgbClr val="00B0F0"/>
                </a:solidFill>
                <a:cs typeface="Arial"/>
                <a:hlinkClick r:id="rId2"/>
              </a:rPr>
              <a:t>link</a:t>
            </a:r>
            <a:r>
              <a:rPr lang="en-US" dirty="0">
                <a:solidFill>
                  <a:srgbClr val="FF0000"/>
                </a:solidFill>
                <a:cs typeface="Arial"/>
              </a:rPr>
              <a:t> if you dare! </a:t>
            </a:r>
            <a:r>
              <a:rPr lang="en-US" dirty="0">
                <a:cs typeface="Arial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422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9538485B-E04F-4FA2-9852-4EE05C221B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F8EDC106-5084-4002-A97A-68240189922C}" type="slidenum">
              <a:rPr lang="el-GR" altLang="en-US"/>
              <a:pPr/>
              <a:t>6</a:t>
            </a:fld>
            <a:endParaRPr lang="el-GR" altLang="en-US"/>
          </a:p>
        </p:txBody>
      </p:sp>
      <p:sp>
        <p:nvSpPr>
          <p:cNvPr id="8193" name="Rectangle 1">
            <a:extLst>
              <a:ext uri="{FF2B5EF4-FFF2-40B4-BE49-F238E27FC236}">
                <a16:creationId xmlns:a16="http://schemas.microsoft.com/office/drawing/2014/main" id="{E96C30B6-88B7-458E-A6B5-18C4C7AA3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altLang="en-US" dirty="0" err="1">
                <a:solidFill>
                  <a:srgbClr val="FF0000"/>
                </a:solidFill>
                <a:latin typeface="Arial"/>
                <a:cs typeface="Arial"/>
              </a:rPr>
              <a:t>Some</a:t>
            </a:r>
            <a:r>
              <a:rPr lang="el-GR" altLang="en-US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altLang="en-US" b="1" dirty="0" err="1">
                <a:solidFill>
                  <a:srgbClr val="FF0000"/>
                </a:solidFill>
                <a:latin typeface="Arial"/>
                <a:cs typeface="Arial"/>
              </a:rPr>
              <a:t>extra</a:t>
            </a:r>
            <a:r>
              <a:rPr lang="el-GR" altLang="en-US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altLang="en-US" dirty="0" err="1">
                <a:solidFill>
                  <a:srgbClr val="FF0000"/>
                </a:solidFill>
                <a:latin typeface="Arial"/>
                <a:cs typeface="Arial"/>
              </a:rPr>
              <a:t>parts</a:t>
            </a:r>
            <a:r>
              <a:rPr lang="el-GR" altLang="en-US" dirty="0">
                <a:solidFill>
                  <a:srgbClr val="FF0000"/>
                </a:solidFill>
                <a:latin typeface="Arial"/>
                <a:cs typeface="Arial"/>
              </a:rPr>
              <a:t> of the </a:t>
            </a:r>
            <a:r>
              <a:rPr lang="el-GR" altLang="en-US" dirty="0" err="1">
                <a:solidFill>
                  <a:srgbClr val="FF0000"/>
                </a:solidFill>
                <a:latin typeface="Arial"/>
                <a:cs typeface="Arial"/>
              </a:rPr>
              <a:t>triangles</a:t>
            </a:r>
            <a:r>
              <a:rPr lang="el-GR" altLang="en-US" dirty="0"/>
              <a:t> </a:t>
            </a:r>
          </a:p>
        </p:txBody>
      </p:sp>
      <p:sp>
        <p:nvSpPr>
          <p:cNvPr id="8194" name="Text Box 2">
            <a:extLst>
              <a:ext uri="{FF2B5EF4-FFF2-40B4-BE49-F238E27FC236}">
                <a16:creationId xmlns:a16="http://schemas.microsoft.com/office/drawing/2014/main" id="{9626358B-CD22-4F79-AD2B-41BC3254D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88" y="1917700"/>
            <a:ext cx="6759375" cy="85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 anchor="t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r>
              <a:rPr lang="el-GR" sz="2400" dirty="0">
                <a:latin typeface="Comic Sans MS"/>
              </a:rPr>
              <a:t>A </a:t>
            </a:r>
            <a:r>
              <a:rPr lang="el-GR" sz="2400" b="1" dirty="0" err="1">
                <a:latin typeface="Comic Sans MS"/>
              </a:rPr>
              <a:t>median</a:t>
            </a:r>
            <a:r>
              <a:rPr lang="el-GR" sz="2400" dirty="0">
                <a:latin typeface="Comic Sans MS"/>
              </a:rPr>
              <a:t> in a </a:t>
            </a:r>
            <a:r>
              <a:rPr lang="el-GR" sz="2400" dirty="0" err="1">
                <a:latin typeface="Comic Sans MS"/>
              </a:rPr>
              <a:t>triangle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is</a:t>
            </a:r>
            <a:r>
              <a:rPr lang="el-GR" sz="2400" dirty="0">
                <a:latin typeface="Comic Sans MS"/>
              </a:rPr>
              <a:t> the </a:t>
            </a:r>
            <a:r>
              <a:rPr lang="el-GR" sz="2400" dirty="0" err="1">
                <a:latin typeface="Comic Sans MS"/>
              </a:rPr>
              <a:t>line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segment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drawn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from</a:t>
            </a:r>
            <a:r>
              <a:rPr lang="el-GR" sz="2400" dirty="0">
                <a:latin typeface="Comic Sans MS"/>
              </a:rPr>
              <a:t> a </a:t>
            </a:r>
            <a:r>
              <a:rPr lang="el-GR" sz="2400" dirty="0" err="1">
                <a:latin typeface="Comic Sans MS"/>
              </a:rPr>
              <a:t>vertex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to</a:t>
            </a:r>
            <a:r>
              <a:rPr lang="el-GR" sz="2400" dirty="0">
                <a:latin typeface="Comic Sans MS"/>
              </a:rPr>
              <a:t> the </a:t>
            </a:r>
            <a:r>
              <a:rPr lang="el-GR" sz="2400" dirty="0" err="1">
                <a:latin typeface="Comic Sans MS"/>
              </a:rPr>
              <a:t>midpoint</a:t>
            </a:r>
            <a:r>
              <a:rPr lang="el-GR" sz="2400" dirty="0">
                <a:latin typeface="Comic Sans MS"/>
              </a:rPr>
              <a:t> of </a:t>
            </a:r>
            <a:r>
              <a:rPr lang="el-GR" sz="2400" dirty="0" err="1">
                <a:latin typeface="Comic Sans MS"/>
              </a:rPr>
              <a:t>its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opposite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side</a:t>
            </a:r>
            <a:r>
              <a:rPr lang="el-GR" sz="2400" dirty="0">
                <a:latin typeface="Comic Sans MS"/>
              </a:rPr>
              <a:t>.</a:t>
            </a:r>
            <a:endParaRPr lang="en-US" sz="2400">
              <a:solidFill>
                <a:schemeClr val="tx1"/>
              </a:solidFill>
              <a:latin typeface="Comic Sans MS"/>
              <a:cs typeface="Arial"/>
            </a:endParaRPr>
          </a:p>
        </p:txBody>
      </p:sp>
      <p:sp>
        <p:nvSpPr>
          <p:cNvPr id="14" name="Oval 9">
            <a:extLst>
              <a:ext uri="{FF2B5EF4-FFF2-40B4-BE49-F238E27FC236}">
                <a16:creationId xmlns:a16="http://schemas.microsoft.com/office/drawing/2014/main" id="{414F2E09-8BDE-49F6-B416-68C53C0E5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91" y="2190944"/>
            <a:ext cx="215900" cy="215900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" name="Picture 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B8814F5C-ED1F-4699-B2FE-29B2DFD70E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8705" y="3424735"/>
            <a:ext cx="6262196" cy="331489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9538485B-E04F-4FA2-9852-4EE05C221B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F8EDC106-5084-4002-A97A-68240189922C}" type="slidenum">
              <a:rPr lang="el-GR" altLang="en-US"/>
              <a:pPr/>
              <a:t>7</a:t>
            </a:fld>
            <a:endParaRPr lang="el-GR" altLang="en-US"/>
          </a:p>
        </p:txBody>
      </p:sp>
      <p:sp>
        <p:nvSpPr>
          <p:cNvPr id="8193" name="Rectangle 1">
            <a:extLst>
              <a:ext uri="{FF2B5EF4-FFF2-40B4-BE49-F238E27FC236}">
                <a16:creationId xmlns:a16="http://schemas.microsoft.com/office/drawing/2014/main" id="{E96C30B6-88B7-458E-A6B5-18C4C7AA3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altLang="en-US" dirty="0" err="1">
                <a:solidFill>
                  <a:srgbClr val="FF0000"/>
                </a:solidFill>
                <a:latin typeface="Arial"/>
                <a:cs typeface="Arial"/>
              </a:rPr>
              <a:t>Some</a:t>
            </a:r>
            <a:r>
              <a:rPr lang="el-GR" altLang="en-US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altLang="en-US" b="1" dirty="0" err="1">
                <a:solidFill>
                  <a:srgbClr val="FF0000"/>
                </a:solidFill>
                <a:latin typeface="Arial"/>
                <a:cs typeface="Arial"/>
              </a:rPr>
              <a:t>extra</a:t>
            </a:r>
            <a:r>
              <a:rPr lang="el-GR" altLang="en-US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altLang="en-US" dirty="0" err="1">
                <a:solidFill>
                  <a:srgbClr val="FF0000"/>
                </a:solidFill>
                <a:latin typeface="Arial"/>
                <a:cs typeface="Arial"/>
              </a:rPr>
              <a:t>parts</a:t>
            </a:r>
            <a:r>
              <a:rPr lang="el-GR" altLang="en-US" dirty="0">
                <a:solidFill>
                  <a:srgbClr val="FF0000"/>
                </a:solidFill>
                <a:latin typeface="Arial"/>
                <a:cs typeface="Arial"/>
              </a:rPr>
              <a:t> of the </a:t>
            </a:r>
            <a:r>
              <a:rPr lang="el-GR" altLang="en-US" dirty="0" err="1">
                <a:solidFill>
                  <a:srgbClr val="FF0000"/>
                </a:solidFill>
                <a:latin typeface="Arial"/>
                <a:cs typeface="Arial"/>
              </a:rPr>
              <a:t>triangles</a:t>
            </a:r>
            <a:r>
              <a:rPr lang="el-GR" altLang="en-US" dirty="0"/>
              <a:t> </a:t>
            </a: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1EAB10D1-FBE3-4FC1-9C33-BAD52E819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259" y="2043983"/>
            <a:ext cx="6421592" cy="1288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 anchor="t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r>
              <a:rPr lang="el-GR" sz="2400" dirty="0" err="1">
                <a:latin typeface="Comic Sans MS"/>
              </a:rPr>
              <a:t>An</a:t>
            </a:r>
            <a:r>
              <a:rPr lang="el-GR" sz="2400" dirty="0">
                <a:latin typeface="Comic Sans MS"/>
              </a:rPr>
              <a:t> </a:t>
            </a:r>
            <a:r>
              <a:rPr lang="el-GR" sz="2400" b="1" dirty="0" err="1">
                <a:latin typeface="Comic Sans MS"/>
              </a:rPr>
              <a:t>angle</a:t>
            </a:r>
            <a:r>
              <a:rPr lang="el-GR" sz="2400" b="1" dirty="0">
                <a:latin typeface="Comic Sans MS"/>
              </a:rPr>
              <a:t> </a:t>
            </a:r>
            <a:r>
              <a:rPr lang="el-GR" sz="2400" b="1" dirty="0" err="1">
                <a:latin typeface="Comic Sans MS"/>
              </a:rPr>
              <a:t>bisector</a:t>
            </a:r>
            <a:r>
              <a:rPr lang="el-GR" sz="2400" dirty="0">
                <a:latin typeface="Comic Sans MS"/>
              </a:rPr>
              <a:t> in a </a:t>
            </a:r>
            <a:r>
              <a:rPr lang="el-GR" sz="2400" dirty="0" err="1">
                <a:latin typeface="Comic Sans MS"/>
              </a:rPr>
              <a:t>triangle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is</a:t>
            </a:r>
            <a:r>
              <a:rPr lang="el-GR" sz="2400" dirty="0">
                <a:latin typeface="Comic Sans MS"/>
              </a:rPr>
              <a:t> a </a:t>
            </a:r>
            <a:r>
              <a:rPr lang="el-GR" sz="2400" dirty="0" err="1">
                <a:latin typeface="Comic Sans MS"/>
              </a:rPr>
              <a:t>segment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drawn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from</a:t>
            </a:r>
            <a:r>
              <a:rPr lang="el-GR" sz="2400" dirty="0">
                <a:latin typeface="Comic Sans MS"/>
              </a:rPr>
              <a:t> a </a:t>
            </a:r>
            <a:r>
              <a:rPr lang="el-GR" sz="2400" dirty="0" err="1">
                <a:latin typeface="Comic Sans MS"/>
              </a:rPr>
              <a:t>vertex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that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bisects</a:t>
            </a:r>
            <a:r>
              <a:rPr lang="el-GR" sz="2400" dirty="0">
                <a:latin typeface="Comic Sans MS"/>
              </a:rPr>
              <a:t> (</a:t>
            </a:r>
            <a:r>
              <a:rPr lang="el-GR" sz="2400" dirty="0" err="1">
                <a:latin typeface="Comic Sans MS"/>
              </a:rPr>
              <a:t>cuts</a:t>
            </a:r>
            <a:r>
              <a:rPr lang="el-GR" sz="2400" dirty="0">
                <a:latin typeface="Comic Sans MS"/>
              </a:rPr>
              <a:t> in </a:t>
            </a:r>
            <a:r>
              <a:rPr lang="el-GR" sz="2400" dirty="0" err="1">
                <a:latin typeface="Comic Sans MS"/>
              </a:rPr>
              <a:t>half</a:t>
            </a:r>
            <a:r>
              <a:rPr lang="el-GR" sz="2400" dirty="0">
                <a:latin typeface="Comic Sans MS"/>
              </a:rPr>
              <a:t>) </a:t>
            </a:r>
            <a:r>
              <a:rPr lang="el-GR" sz="2400" dirty="0" err="1">
                <a:latin typeface="Comic Sans MS"/>
              </a:rPr>
              <a:t>that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vertex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angle</a:t>
            </a:r>
            <a:r>
              <a:rPr lang="el-GR" sz="2400" dirty="0">
                <a:latin typeface="Comic Sans MS"/>
              </a:rPr>
              <a:t>.</a:t>
            </a:r>
            <a:endParaRPr lang="en-US" sz="2400">
              <a:solidFill>
                <a:schemeClr val="tx1"/>
              </a:solidFill>
              <a:latin typeface="Comic Sans MS"/>
            </a:endParaRPr>
          </a:p>
        </p:txBody>
      </p:sp>
      <p:sp>
        <p:nvSpPr>
          <p:cNvPr id="8201" name="Oval 9">
            <a:extLst>
              <a:ext uri="{FF2B5EF4-FFF2-40B4-BE49-F238E27FC236}">
                <a16:creationId xmlns:a16="http://schemas.microsoft.com/office/drawing/2014/main" id="{EDC2F119-BAC0-4843-AC11-0BCA32E2D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464" y="2110648"/>
            <a:ext cx="215900" cy="215900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765A7D4C-3827-4553-8214-021DDFD6C9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8127" y="3315066"/>
            <a:ext cx="3737720" cy="370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5613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9538485B-E04F-4FA2-9852-4EE05C221B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F8EDC106-5084-4002-A97A-68240189922C}" type="slidenum">
              <a:rPr lang="el-GR" altLang="en-US"/>
              <a:pPr/>
              <a:t>8</a:t>
            </a:fld>
            <a:endParaRPr lang="el-GR" altLang="en-US"/>
          </a:p>
        </p:txBody>
      </p:sp>
      <p:sp>
        <p:nvSpPr>
          <p:cNvPr id="8193" name="Rectangle 1">
            <a:extLst>
              <a:ext uri="{FF2B5EF4-FFF2-40B4-BE49-F238E27FC236}">
                <a16:creationId xmlns:a16="http://schemas.microsoft.com/office/drawing/2014/main" id="{E96C30B6-88B7-458E-A6B5-18C4C7AA3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altLang="en-US" dirty="0" err="1">
                <a:solidFill>
                  <a:srgbClr val="FF0000"/>
                </a:solidFill>
                <a:latin typeface="Arial"/>
                <a:cs typeface="Arial"/>
              </a:rPr>
              <a:t>Some</a:t>
            </a:r>
            <a:r>
              <a:rPr lang="el-GR" altLang="en-US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altLang="en-US" b="1" dirty="0" err="1">
                <a:solidFill>
                  <a:srgbClr val="FF0000"/>
                </a:solidFill>
                <a:latin typeface="Arial"/>
                <a:cs typeface="Arial"/>
              </a:rPr>
              <a:t>extra</a:t>
            </a:r>
            <a:r>
              <a:rPr lang="el-GR" altLang="en-US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altLang="en-US" dirty="0" err="1">
                <a:solidFill>
                  <a:srgbClr val="FF0000"/>
                </a:solidFill>
                <a:latin typeface="Arial"/>
                <a:cs typeface="Arial"/>
              </a:rPr>
              <a:t>parts</a:t>
            </a:r>
            <a:r>
              <a:rPr lang="el-GR" altLang="en-US" dirty="0">
                <a:solidFill>
                  <a:srgbClr val="FF0000"/>
                </a:solidFill>
                <a:latin typeface="Arial"/>
                <a:cs typeface="Arial"/>
              </a:rPr>
              <a:t> of the </a:t>
            </a:r>
            <a:r>
              <a:rPr lang="el-GR" altLang="en-US" dirty="0" err="1">
                <a:solidFill>
                  <a:srgbClr val="FF0000"/>
                </a:solidFill>
                <a:latin typeface="Arial"/>
                <a:cs typeface="Arial"/>
              </a:rPr>
              <a:t>triangles</a:t>
            </a:r>
            <a:r>
              <a:rPr lang="el-GR" altLang="en-US" dirty="0"/>
              <a:t> </a:t>
            </a:r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00640322-B8A5-48EB-8BD1-852E45C15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474" y="1956082"/>
            <a:ext cx="6598524" cy="109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 anchor="t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r>
              <a:rPr lang="el-GR" sz="2400" dirty="0" err="1">
                <a:latin typeface="Comic Sans MS"/>
              </a:rPr>
              <a:t>An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b="1" dirty="0" err="1">
                <a:latin typeface="Comic Sans MS"/>
              </a:rPr>
              <a:t>altitude</a:t>
            </a:r>
            <a:r>
              <a:rPr lang="el-GR" sz="2400" dirty="0">
                <a:latin typeface="Comic Sans MS"/>
              </a:rPr>
              <a:t> in a </a:t>
            </a:r>
            <a:r>
              <a:rPr lang="el-GR" sz="2400" dirty="0" err="1">
                <a:latin typeface="Comic Sans MS"/>
              </a:rPr>
              <a:t>triangle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is</a:t>
            </a:r>
            <a:r>
              <a:rPr lang="el-GR" sz="2400" dirty="0">
                <a:latin typeface="Comic Sans MS"/>
              </a:rPr>
              <a:t> the </a:t>
            </a:r>
            <a:r>
              <a:rPr lang="el-GR" sz="2400" dirty="0" err="1">
                <a:latin typeface="Comic Sans MS"/>
              </a:rPr>
              <a:t>perpendicular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segment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from</a:t>
            </a:r>
            <a:r>
              <a:rPr lang="el-GR" sz="2400" dirty="0">
                <a:latin typeface="Comic Sans MS"/>
              </a:rPr>
              <a:t> a </a:t>
            </a:r>
            <a:r>
              <a:rPr lang="el-GR" sz="2400" dirty="0" err="1">
                <a:latin typeface="Comic Sans MS"/>
              </a:rPr>
              <a:t>vertex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to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its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opposite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side</a:t>
            </a:r>
            <a:r>
              <a:rPr lang="el-GR" sz="2400" dirty="0">
                <a:latin typeface="Comic Sans MS"/>
              </a:rPr>
              <a:t> (</a:t>
            </a:r>
            <a:r>
              <a:rPr lang="el-GR" sz="2400" dirty="0" err="1">
                <a:latin typeface="Comic Sans MS"/>
              </a:rPr>
              <a:t>or</a:t>
            </a:r>
            <a:r>
              <a:rPr lang="el-GR" sz="2400" dirty="0">
                <a:latin typeface="Comic Sans MS"/>
              </a:rPr>
              <a:t> the </a:t>
            </a:r>
            <a:r>
              <a:rPr lang="el-GR" sz="2400" dirty="0" err="1">
                <a:latin typeface="Comic Sans MS"/>
              </a:rPr>
              <a:t>extension</a:t>
            </a:r>
            <a:r>
              <a:rPr lang="el-GR" sz="2400" dirty="0">
                <a:latin typeface="Comic Sans MS"/>
              </a:rPr>
              <a:t> of the </a:t>
            </a:r>
            <a:r>
              <a:rPr lang="el-GR" sz="2400" dirty="0" err="1">
                <a:latin typeface="Comic Sans MS"/>
              </a:rPr>
              <a:t>opposite</a:t>
            </a:r>
            <a:r>
              <a:rPr lang="el-GR" sz="2400" dirty="0">
                <a:latin typeface="Comic Sans MS"/>
              </a:rPr>
              <a:t> </a:t>
            </a:r>
            <a:r>
              <a:rPr lang="el-GR" sz="2400" dirty="0" err="1">
                <a:latin typeface="Comic Sans MS"/>
              </a:rPr>
              <a:t>side</a:t>
            </a:r>
            <a:r>
              <a:rPr lang="el-GR" sz="2400" dirty="0">
                <a:latin typeface="Comic Sans MS"/>
              </a:rPr>
              <a:t>).</a:t>
            </a:r>
            <a:endParaRPr lang="en-US" sz="2400">
              <a:solidFill>
                <a:schemeClr val="tx1"/>
              </a:solidFill>
              <a:latin typeface="Comic Sans MS"/>
            </a:endParaRPr>
          </a:p>
        </p:txBody>
      </p:sp>
      <p:sp>
        <p:nvSpPr>
          <p:cNvPr id="13" name="Oval 9">
            <a:extLst>
              <a:ext uri="{FF2B5EF4-FFF2-40B4-BE49-F238E27FC236}">
                <a16:creationId xmlns:a16="http://schemas.microsoft.com/office/drawing/2014/main" id="{4B419B6D-052F-49BE-9D4E-43DE259FA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426" y="2032577"/>
            <a:ext cx="215900" cy="215900"/>
          </a:xfrm>
          <a:prstGeom prst="ellipse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" name="Picture 2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49AE8E18-6E0A-42DD-B44E-A4C3B70F9E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004" y="3295394"/>
            <a:ext cx="5077358" cy="2571750"/>
          </a:xfrm>
          <a:prstGeom prst="rect">
            <a:avLst/>
          </a:prstGeom>
        </p:spPr>
      </p:pic>
      <p:pic>
        <p:nvPicPr>
          <p:cNvPr id="4" name="Picture 4" descr="A close up of a mans face&#10;&#10;Description generated with high confidence">
            <a:extLst>
              <a:ext uri="{FF2B5EF4-FFF2-40B4-BE49-F238E27FC236}">
                <a16:creationId xmlns:a16="http://schemas.microsoft.com/office/drawing/2014/main" id="{C22CB4ED-3C93-4A52-8854-60EC6802EA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1867" y="3296406"/>
            <a:ext cx="4362908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7485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EA21D-B6C2-4951-8DDE-8D744628C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cs typeface="Arial"/>
              </a:rPr>
              <a:t>Can you draw these segments in a triangle?</a:t>
            </a:r>
            <a:r>
              <a:rPr lang="en-US" dirty="0">
                <a:cs typeface="Arial"/>
              </a:rPr>
              <a:t> 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5F89C85-A9CD-4448-8A91-2F3B6835C902}"/>
              </a:ext>
            </a:extLst>
          </p:cNvPr>
          <p:cNvSpPr txBox="1">
            <a:spLocks/>
          </p:cNvSpPr>
          <p:nvPr/>
        </p:nvSpPr>
        <p:spPr bwMode="auto">
          <a:xfrm>
            <a:off x="503912" y="2619467"/>
            <a:ext cx="9148637" cy="2623435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 marL="1143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 marL="1600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 marL="20574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algn="ctr" defTabSz="449263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cs typeface="Arial"/>
              </a:rPr>
              <a:t>Follow the </a:t>
            </a:r>
            <a:r>
              <a:rPr lang="en-US" dirty="0">
                <a:solidFill>
                  <a:srgbClr val="00B0F0"/>
                </a:solidFill>
                <a:cs typeface="Arial"/>
                <a:hlinkClick r:id="rId2"/>
              </a:rPr>
              <a:t>link</a:t>
            </a:r>
            <a:r>
              <a:rPr lang="en-US" dirty="0">
                <a:solidFill>
                  <a:srgbClr val="FF0000"/>
                </a:solidFill>
                <a:cs typeface="Arial"/>
              </a:rPr>
              <a:t> to explore the medians, angle bisectors and altitudes! </a:t>
            </a:r>
            <a:r>
              <a:rPr lang="en-US" dirty="0">
                <a:cs typeface="Arial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288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DejaVu San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DejaVu San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236</Words>
  <Application>Microsoft Office PowerPoint</Application>
  <PresentationFormat>Προσαρμογή</PresentationFormat>
  <Paragraphs>49</Paragraphs>
  <Slides>10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10</vt:i4>
      </vt:variant>
    </vt:vector>
  </HeadingPairs>
  <TitlesOfParts>
    <vt:vector size="12" baseType="lpstr">
      <vt:lpstr>Office Theme</vt:lpstr>
      <vt:lpstr>Office Theme</vt:lpstr>
      <vt:lpstr>Let's get familiar with triangles...</vt:lpstr>
      <vt:lpstr>Notice the sides!!! </vt:lpstr>
      <vt:lpstr>Notice the angles!!!</vt:lpstr>
      <vt:lpstr>Now it's time to learn... </vt:lpstr>
      <vt:lpstr>Can you draw a specific type of triangle? </vt:lpstr>
      <vt:lpstr>Some extra parts of the triangles </vt:lpstr>
      <vt:lpstr>Some extra parts of the triangles </vt:lpstr>
      <vt:lpstr>Some extra parts of the triangles </vt:lpstr>
      <vt:lpstr>Can you draw these segments in a triangle? </vt:lpstr>
      <vt:lpstr>Let's see what we learn?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 Illustration</dc:title>
  <cp:lastModifiedBy>cloudconvert_17</cp:lastModifiedBy>
  <cp:revision>232</cp:revision>
  <cp:lastPrinted>1601-01-01T00:00:00Z</cp:lastPrinted>
  <dcterms:created xsi:type="dcterms:W3CDTF">2018-05-06T17:14:54Z</dcterms:created>
  <dcterms:modified xsi:type="dcterms:W3CDTF">2018-10-03T06:52:30Z</dcterms:modified>
</cp:coreProperties>
</file>