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1" r:id="rId3"/>
    <p:sldId id="266" r:id="rId4"/>
    <p:sldId id="262" r:id="rId5"/>
    <p:sldId id="263" r:id="rId6"/>
    <p:sldId id="264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23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9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4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57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5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3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7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2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2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7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83553" y="1639122"/>
            <a:ext cx="9966960" cy="4215141"/>
          </a:xfrm>
        </p:spPr>
        <p:txBody>
          <a:bodyPr>
            <a:normAutofit/>
          </a:bodyPr>
          <a:lstStyle/>
          <a:p>
            <a:r>
              <a:rPr lang="sl-SI" dirty="0" err="1" smtClean="0"/>
              <a:t>SubtractION</a:t>
            </a:r>
            <a:r>
              <a:rPr lang="sl-SI" dirty="0" smtClean="0"/>
              <a:t> OF</a:t>
            </a:r>
            <a:br>
              <a:rPr lang="sl-SI" dirty="0" smtClean="0"/>
            </a:br>
            <a:r>
              <a:rPr lang="sl-SI" dirty="0" smtClean="0"/>
              <a:t> </a:t>
            </a:r>
            <a:r>
              <a:rPr lang="sl-SI" dirty="0" err="1" smtClean="0"/>
              <a:t>fractions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 err="1" smtClean="0"/>
              <a:t>with</a:t>
            </a:r>
            <a:r>
              <a:rPr lang="sl-SI" dirty="0" smtClean="0"/>
              <a:t> THE SAME </a:t>
            </a:r>
            <a:r>
              <a:rPr lang="sl-SI" dirty="0" err="1" smtClean="0"/>
              <a:t>denominators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07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t="6759" b="62210"/>
          <a:stretch/>
        </p:blipFill>
        <p:spPr>
          <a:xfrm>
            <a:off x="1699337" y="1524000"/>
            <a:ext cx="9351828" cy="21230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558" y="3812100"/>
            <a:ext cx="6649215" cy="1188723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2427890" y="767255"/>
            <a:ext cx="85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1.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7863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-948" t="10631" r="13485" b="23168"/>
          <a:stretch/>
        </p:blipFill>
        <p:spPr>
          <a:xfrm>
            <a:off x="2118534" y="1355834"/>
            <a:ext cx="7302073" cy="191288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985" y="3719031"/>
            <a:ext cx="6649215" cy="1185675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2865985" y="801082"/>
            <a:ext cx="534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l-SI" sz="2800" dirty="0" smtClean="0">
                <a:solidFill>
                  <a:srgbClr val="000000"/>
                </a:solidFill>
              </a:rPr>
              <a:t>2. </a:t>
            </a:r>
            <a:endParaRPr lang="sl-SI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t="21225" b="21692"/>
          <a:stretch/>
        </p:blipFill>
        <p:spPr>
          <a:xfrm>
            <a:off x="1441597" y="1065321"/>
            <a:ext cx="9820483" cy="210206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433" y="3969755"/>
            <a:ext cx="6649215" cy="1188723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2413788" y="542101"/>
            <a:ext cx="514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l-SI" sz="2800" dirty="0" smtClean="0">
                <a:solidFill>
                  <a:srgbClr val="000000"/>
                </a:solidFill>
              </a:rPr>
              <a:t>3. </a:t>
            </a:r>
            <a:endParaRPr lang="sl-SI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t="8268" r="27824" b="11913"/>
          <a:stretch/>
        </p:blipFill>
        <p:spPr>
          <a:xfrm>
            <a:off x="3132083" y="1296548"/>
            <a:ext cx="5570483" cy="374168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350" y="4957727"/>
            <a:ext cx="6649215" cy="1188723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3307167" y="623887"/>
            <a:ext cx="537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l-SI" sz="2800" dirty="0">
                <a:solidFill>
                  <a:srgbClr val="000000"/>
                </a:solidFill>
              </a:rPr>
              <a:t>4</a:t>
            </a:r>
            <a:r>
              <a:rPr lang="sl-SI" sz="2800" dirty="0" smtClean="0">
                <a:solidFill>
                  <a:srgbClr val="000000"/>
                </a:solidFill>
              </a:rPr>
              <a:t>. </a:t>
            </a:r>
            <a:endParaRPr lang="sl-SI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t="5254" b="49724"/>
          <a:stretch/>
        </p:blipFill>
        <p:spPr>
          <a:xfrm>
            <a:off x="2655778" y="746234"/>
            <a:ext cx="7318422" cy="280626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381" y="3996872"/>
            <a:ext cx="6649215" cy="1176531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2478702" y="484624"/>
            <a:ext cx="524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l-SI" sz="2800" dirty="0" smtClean="0">
                <a:solidFill>
                  <a:srgbClr val="000000"/>
                </a:solidFill>
              </a:rPr>
              <a:t>5. </a:t>
            </a:r>
            <a:endParaRPr lang="sl-SI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t="14703" b="26441"/>
          <a:stretch/>
        </p:blipFill>
        <p:spPr>
          <a:xfrm>
            <a:off x="1688826" y="1418896"/>
            <a:ext cx="8743076" cy="154502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832" y="3527165"/>
            <a:ext cx="7921431" cy="1118407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793153" y="614052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l-SI" sz="2800" dirty="0" smtClean="0">
                <a:solidFill>
                  <a:srgbClr val="000000"/>
                </a:solidFill>
              </a:rPr>
              <a:t>6. </a:t>
            </a:r>
            <a:endParaRPr lang="sl-SI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novno">
  <a:themeElements>
    <a:clrScheme name="Osnov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snov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snov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TM03457444[[fn=Osnova]]</Template>
  <TotalTime>101</TotalTime>
  <Words>14</Words>
  <Application>Microsoft Office PowerPoint</Application>
  <PresentationFormat>Širokozaslonsko</PresentationFormat>
  <Paragraphs>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9" baseType="lpstr">
      <vt:lpstr>Corbel</vt:lpstr>
      <vt:lpstr>Osnovno</vt:lpstr>
      <vt:lpstr>SubtractION OF  fractions  with THE SAME denominators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Anita</dc:creator>
  <cp:lastModifiedBy>Anita</cp:lastModifiedBy>
  <cp:revision>11</cp:revision>
  <dcterms:created xsi:type="dcterms:W3CDTF">2018-05-06T16:14:53Z</dcterms:created>
  <dcterms:modified xsi:type="dcterms:W3CDTF">2018-09-17T12:12:15Z</dcterms:modified>
</cp:coreProperties>
</file>