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handoutMasterIdLst>
    <p:handoutMasterId r:id="rId12"/>
  </p:handoutMasterIdLst>
  <p:sldIdLst>
    <p:sldId id="257" r:id="rId3"/>
    <p:sldId id="258" r:id="rId4"/>
    <p:sldId id="260" r:id="rId5"/>
    <p:sldId id="263" r:id="rId6"/>
    <p:sldId id="264" r:id="rId7"/>
    <p:sldId id="259" r:id="rId8"/>
    <p:sldId id="265" r:id="rId9"/>
    <p:sldId id="261" r:id="rId10"/>
    <p:sldId id="262" r:id="rId11"/>
  </p:sldIdLst>
  <p:sldSz cx="9144000" cy="6858000" type="screen4x3"/>
  <p:notesSz cx="6761163" cy="99425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33CC"/>
    <a:srgbClr val="EA8B00"/>
    <a:srgbClr val="FF9900"/>
    <a:srgbClr val="FFCC00"/>
    <a:srgbClr val="5757FF"/>
    <a:srgbClr val="6666FF"/>
    <a:srgbClr val="9966FF"/>
    <a:srgbClr val="66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3" autoAdjust="0"/>
  </p:normalViewPr>
  <p:slideViewPr>
    <p:cSldViewPr>
      <p:cViewPr varScale="1">
        <p:scale>
          <a:sx n="84" d="100"/>
          <a:sy n="84" d="100"/>
        </p:scale>
        <p:origin x="9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40F85-D27B-489E-B4B9-570A7DE53DA1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7CD4F-E644-4308-B059-BA40C96B97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961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073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390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8392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8985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866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344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330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678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8170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330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153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D1A5-B9D3-41E9-B0EA-2E6608A18ED5}" type="datetimeFigureOut">
              <a:rPr lang="sl-SI" smtClean="0"/>
              <a:t>3.10.2018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B7858-EF12-49E2-B8E3-8675D1246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319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com/game/treasure-map-graphin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I NEED IT?</a:t>
            </a:r>
            <a:endParaRPr lang="sl-SI" sz="3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Playing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0" indent="0">
              <a:buNone/>
            </a:pP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https://www.education.com/game/treasure-map-graphing/</a:t>
            </a: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968"/>
            <a:ext cx="37779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SISTEM IN MATH</a:t>
            </a:r>
            <a:endParaRPr lang="sl-SI" sz="3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grada vsebine 3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4536504" cy="39604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Ograda vsebine 4"/>
          <p:cNvSpPr>
            <a:spLocks noGrp="1"/>
          </p:cNvSpPr>
          <p:nvPr>
            <p:ph sz="quarter" idx="14"/>
          </p:nvPr>
        </p:nvSpPr>
        <p:spPr>
          <a:xfrm>
            <a:off x="5724128" y="1844824"/>
            <a:ext cx="2520280" cy="3879701"/>
          </a:xfrm>
        </p:spPr>
        <p:txBody>
          <a:bodyPr>
            <a:normAutofit/>
          </a:bodyPr>
          <a:lstStyle/>
          <a:p>
            <a:pPr marL="177800" lvl="1" indent="-177800">
              <a:buFont typeface="Wingdings" panose="05000000000000000000" pitchFamily="2" charset="2"/>
              <a:buChar char="ü"/>
            </a:pP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1" indent="0">
              <a:buNone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horizontal line – 	        	</a:t>
            </a:r>
            <a:r>
              <a:rPr lang="sl-SI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x – </a:t>
            </a:r>
            <a:r>
              <a:rPr lang="sl-SI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1" indent="0">
              <a:buNone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line – </a:t>
            </a:r>
          </a:p>
          <a:p>
            <a:pPr marL="0" lvl="1" indent="0">
              <a:buNone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l-SI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sl-SI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endParaRPr lang="sl-SI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sl-SI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intersect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a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laček 1 6"/>
          <p:cNvSpPr/>
          <p:nvPr/>
        </p:nvSpPr>
        <p:spPr>
          <a:xfrm>
            <a:off x="4211960" y="2204864"/>
            <a:ext cx="1224136" cy="288032"/>
          </a:xfrm>
          <a:prstGeom prst="borderCallout1">
            <a:avLst>
              <a:gd name="adj1" fmla="val 224514"/>
              <a:gd name="adj2" fmla="val -68967"/>
              <a:gd name="adj3" fmla="val 56649"/>
              <a:gd name="adj4" fmla="val -594"/>
            </a:avLst>
          </a:prstGeom>
          <a:noFill/>
          <a:ln w="6350">
            <a:solidFill>
              <a:schemeClr val="tx1"/>
            </a:solidFill>
            <a:headEnd type="arrow"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sz="1400" b="1" dirty="0" err="1" smtClean="0">
                <a:solidFill>
                  <a:srgbClr val="FF0000"/>
                </a:solidFill>
              </a:rPr>
              <a:t>the</a:t>
            </a:r>
            <a:r>
              <a:rPr lang="sl-SI" sz="1400" b="1" dirty="0" smtClean="0">
                <a:solidFill>
                  <a:srgbClr val="FF0000"/>
                </a:solidFill>
              </a:rPr>
              <a:t> y - </a:t>
            </a:r>
            <a:r>
              <a:rPr lang="sl-SI" sz="1400" b="1" dirty="0" err="1" smtClean="0">
                <a:solidFill>
                  <a:srgbClr val="FF0000"/>
                </a:solidFill>
              </a:rPr>
              <a:t>axis</a:t>
            </a:r>
            <a:endParaRPr lang="sl-SI" sz="1400" b="1" dirty="0">
              <a:solidFill>
                <a:srgbClr val="FF0000"/>
              </a:solidFill>
            </a:endParaRPr>
          </a:p>
        </p:txBody>
      </p:sp>
      <p:sp>
        <p:nvSpPr>
          <p:cNvPr id="8" name="Oblaček 1 7"/>
          <p:cNvSpPr/>
          <p:nvPr/>
        </p:nvSpPr>
        <p:spPr>
          <a:xfrm>
            <a:off x="4211960" y="4437112"/>
            <a:ext cx="1224136" cy="288032"/>
          </a:xfrm>
          <a:prstGeom prst="borderCallout1">
            <a:avLst>
              <a:gd name="adj1" fmla="val 48145"/>
              <a:gd name="adj2" fmla="val -379"/>
              <a:gd name="adj3" fmla="val -202025"/>
              <a:gd name="adj4" fmla="val -68765"/>
            </a:avLst>
          </a:prstGeom>
          <a:noFill/>
          <a:ln w="6350">
            <a:solidFill>
              <a:schemeClr val="tx1"/>
            </a:solidFill>
            <a:tailEnd type="stealth"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FF0000"/>
                </a:solidFill>
              </a:rPr>
              <a:t>the</a:t>
            </a:r>
            <a:r>
              <a:rPr lang="sl-SI" sz="1400" b="1" dirty="0" smtClean="0">
                <a:solidFill>
                  <a:srgbClr val="FF0000"/>
                </a:solidFill>
              </a:rPr>
              <a:t> </a:t>
            </a:r>
            <a:r>
              <a:rPr lang="sl-SI" sz="1400" b="1" dirty="0" err="1" smtClean="0">
                <a:solidFill>
                  <a:srgbClr val="FF0000"/>
                </a:solidFill>
              </a:rPr>
              <a:t>origin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9" name="Oblaček 1 8"/>
          <p:cNvSpPr/>
          <p:nvPr/>
        </p:nvSpPr>
        <p:spPr>
          <a:xfrm>
            <a:off x="1115616" y="4509120"/>
            <a:ext cx="1152128" cy="288032"/>
          </a:xfrm>
          <a:prstGeom prst="borderCallout1">
            <a:avLst>
              <a:gd name="adj1" fmla="val -4766"/>
              <a:gd name="adj2" fmla="val 57672"/>
              <a:gd name="adj3" fmla="val -234360"/>
              <a:gd name="adj4" fmla="val 129850"/>
            </a:avLst>
          </a:prstGeom>
          <a:noFill/>
          <a:ln w="6350">
            <a:solidFill>
              <a:schemeClr val="tx1"/>
            </a:solidFill>
            <a:tailEnd type="stealth"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FF0000"/>
                </a:solidFill>
              </a:rPr>
              <a:t>the</a:t>
            </a:r>
            <a:r>
              <a:rPr lang="sl-SI" sz="1400" b="1" dirty="0" smtClean="0">
                <a:solidFill>
                  <a:srgbClr val="FF0000"/>
                </a:solidFill>
              </a:rPr>
              <a:t> x - </a:t>
            </a:r>
            <a:r>
              <a:rPr lang="sl-SI" sz="1400" b="1" dirty="0" err="1" smtClean="0">
                <a:solidFill>
                  <a:srgbClr val="FF0000"/>
                </a:solidFill>
              </a:rPr>
              <a:t>axis</a:t>
            </a:r>
            <a:endParaRPr lang="sl-SI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648072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ow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to mark the coordinate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system</a:t>
            </a:r>
            <a:r>
              <a:rPr lang="sl-SI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sl-SI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Ograda vsebine 9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t="139" r="224" b="139"/>
          <a:stretch/>
        </p:blipFill>
        <p:spPr>
          <a:xfrm>
            <a:off x="2123728" y="1340768"/>
            <a:ext cx="5044610" cy="4775962"/>
          </a:xfrm>
        </p:spPr>
      </p:pic>
    </p:spTree>
    <p:extLst>
      <p:ext uri="{BB962C8B-B14F-4D97-AF65-F5344CB8AC3E}">
        <p14:creationId xmlns:p14="http://schemas.microsoft.com/office/powerpoint/2010/main" val="32393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r="212"/>
          <a:stretch/>
        </p:blipFill>
        <p:spPr>
          <a:xfrm>
            <a:off x="2045518" y="692696"/>
            <a:ext cx="4974753" cy="5443548"/>
          </a:xfrm>
        </p:spPr>
      </p:pic>
    </p:spTree>
    <p:extLst>
      <p:ext uri="{BB962C8B-B14F-4D97-AF65-F5344CB8AC3E}">
        <p14:creationId xmlns:p14="http://schemas.microsoft.com/office/powerpoint/2010/main" val="34313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103" r="848" b="103"/>
          <a:stretch/>
        </p:blipFill>
        <p:spPr>
          <a:xfrm>
            <a:off x="1979712" y="692696"/>
            <a:ext cx="5184576" cy="5514657"/>
          </a:xfrm>
        </p:spPr>
      </p:pic>
    </p:spTree>
    <p:extLst>
      <p:ext uri="{BB962C8B-B14F-4D97-AF65-F5344CB8AC3E}">
        <p14:creationId xmlns:p14="http://schemas.microsoft.com/office/powerpoint/2010/main" val="34999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817583"/>
            <a:ext cx="7344815" cy="523186"/>
          </a:xfrm>
        </p:spPr>
        <p:txBody>
          <a:bodyPr>
            <a:normAutofit/>
          </a:bodyPr>
          <a:lstStyle/>
          <a:p>
            <a:r>
              <a:rPr lang="sl-SI" sz="2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move around the coordinate 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sl-SI" sz="2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l-SI" sz="2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14"/>
          </p:nvPr>
        </p:nvSpPr>
        <p:spPr>
          <a:xfrm>
            <a:off x="5436096" y="1484784"/>
            <a:ext cx="2880320" cy="4536504"/>
          </a:xfrm>
        </p:spPr>
        <p:txBody>
          <a:bodyPr>
            <a:normAutofit/>
          </a:bodyPr>
          <a:lstStyle/>
          <a:p>
            <a:pPr marL="177800" indent="-177800">
              <a:buFont typeface="Wingdings" panose="05000000000000000000" pitchFamily="2" charset="2"/>
              <a:buChar char="ü"/>
            </a:pP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start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6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(0,o)</a:t>
            </a:r>
          </a:p>
          <a:p>
            <a:pPr marL="0" indent="0">
              <a:buNone/>
            </a:pP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(0,0) 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ordered pair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coordinates of one point in the coordinate system. </a:t>
            </a: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point is named by its ordered pair of the form of </a:t>
            </a: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en-US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first number corresponds to the x-coordinate and the second to the y-coordinate.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/>
        </p:blipFill>
        <p:spPr>
          <a:xfrm>
            <a:off x="755575" y="1366168"/>
            <a:ext cx="468987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124" b="787"/>
          <a:stretch/>
        </p:blipFill>
        <p:spPr>
          <a:xfrm>
            <a:off x="1547664" y="122147"/>
            <a:ext cx="6048672" cy="6651438"/>
          </a:xfrm>
          <a:prstGeom prst="rect">
            <a:avLst/>
          </a:prstGeom>
        </p:spPr>
      </p:pic>
      <p:sp>
        <p:nvSpPr>
          <p:cNvPr id="6" name="Dvojni okrogli oklepaj 5"/>
          <p:cNvSpPr/>
          <p:nvPr/>
        </p:nvSpPr>
        <p:spPr>
          <a:xfrm>
            <a:off x="6300192" y="2225328"/>
            <a:ext cx="648072" cy="216024"/>
          </a:xfrm>
          <a:prstGeom prst="bracketPair">
            <a:avLst>
              <a:gd name="adj" fmla="val 4909"/>
            </a:avLst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008000"/>
                </a:solidFill>
              </a:rPr>
              <a:t>(5,3)</a:t>
            </a:r>
            <a:endParaRPr lang="sl-SI" dirty="0">
              <a:solidFill>
                <a:srgbClr val="008000"/>
              </a:solidFill>
            </a:endParaRPr>
          </a:p>
        </p:txBody>
      </p:sp>
      <p:sp>
        <p:nvSpPr>
          <p:cNvPr id="7" name="Dvojni okrogli oklepaj 6"/>
          <p:cNvSpPr/>
          <p:nvPr/>
        </p:nvSpPr>
        <p:spPr>
          <a:xfrm>
            <a:off x="3241328" y="1208171"/>
            <a:ext cx="720080" cy="216024"/>
          </a:xfrm>
          <a:prstGeom prst="bracketPair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5757FF"/>
                </a:solidFill>
              </a:rPr>
              <a:t>(-4,6)</a:t>
            </a:r>
            <a:endParaRPr lang="sl-SI" dirty="0">
              <a:solidFill>
                <a:srgbClr val="5757FF"/>
              </a:solidFill>
            </a:endParaRPr>
          </a:p>
        </p:txBody>
      </p:sp>
      <p:sp>
        <p:nvSpPr>
          <p:cNvPr id="9" name="Dvojni okrogli oklepaj 8"/>
          <p:cNvSpPr/>
          <p:nvPr/>
        </p:nvSpPr>
        <p:spPr>
          <a:xfrm>
            <a:off x="2195737" y="5517232"/>
            <a:ext cx="864096" cy="355293"/>
          </a:xfrm>
          <a:prstGeom prst="bracketPair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EA8B00"/>
                </a:solidFill>
              </a:rPr>
              <a:t>(-7,-7)</a:t>
            </a:r>
            <a:endParaRPr lang="sl-SI" dirty="0">
              <a:solidFill>
                <a:srgbClr val="EA8B00"/>
              </a:solidFill>
            </a:endParaRPr>
          </a:p>
        </p:txBody>
      </p:sp>
      <p:sp>
        <p:nvSpPr>
          <p:cNvPr id="10" name="Dvojni okrogli oklepaj 9"/>
          <p:cNvSpPr/>
          <p:nvPr/>
        </p:nvSpPr>
        <p:spPr>
          <a:xfrm>
            <a:off x="5220072" y="4513973"/>
            <a:ext cx="864096" cy="360040"/>
          </a:xfrm>
          <a:prstGeom prst="bracketPair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CC00FF"/>
                </a:solidFill>
              </a:rPr>
              <a:t>(2,-4)</a:t>
            </a:r>
            <a:endParaRPr lang="sl-SI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648072"/>
          </a:xfrm>
        </p:spPr>
        <p:txBody>
          <a:bodyPr>
            <a:normAutofit/>
          </a:bodyPr>
          <a:lstStyle/>
          <a:p>
            <a:pPr algn="l"/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</a:t>
            </a:r>
            <a:r>
              <a:rPr lang="sl-SI" sz="28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sl-SI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l-SI" sz="2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971600" y="1268760"/>
            <a:ext cx="7200800" cy="445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coordinate system and mark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85"/>
          <a:stretch/>
        </p:blipFill>
        <p:spPr>
          <a:xfrm>
            <a:off x="2277367" y="1612776"/>
            <a:ext cx="4614197" cy="46805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129" r="195" b="3955"/>
          <a:stretch/>
        </p:blipFill>
        <p:spPr>
          <a:xfrm>
            <a:off x="2093552" y="1609245"/>
            <a:ext cx="479801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298448" y="836712"/>
            <a:ext cx="6585920" cy="3744415"/>
          </a:xfrm>
        </p:spPr>
        <p:txBody>
          <a:bodyPr/>
          <a:lstStyle/>
          <a:p>
            <a:pPr marL="0" lvl="0" indent="0">
              <a:buClr>
                <a:srgbClr val="AA2B1E"/>
              </a:buClr>
              <a:buNone/>
            </a:pPr>
            <a:r>
              <a:rPr lang="sl-S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  <a:r>
              <a:rPr lang="sl-S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sl-S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sl-S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sl-SI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sl-SI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sl-SI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(-5,7), M(-2,0), I(0,4), </a:t>
            </a:r>
            <a:r>
              <a:rPr lang="sl-SI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L(3,1) </a:t>
            </a:r>
            <a:r>
              <a:rPr lang="sl-SI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E(6</a:t>
            </a:r>
            <a:r>
              <a:rPr lang="sl-SI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,-3)</a:t>
            </a:r>
            <a:r>
              <a:rPr lang="sl-SI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91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ebljiček">
  <a:themeElements>
    <a:clrScheme name="Žebljiče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Žebljiče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ebljič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123</Words>
  <Application>Microsoft Office PowerPoint</Application>
  <PresentationFormat>Diaprojekcija na zaslonu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9</vt:i4>
      </vt:variant>
    </vt:vector>
  </HeadingPairs>
  <TitlesOfParts>
    <vt:vector size="18" baseType="lpstr"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Žebljiček</vt:lpstr>
      <vt:lpstr>Officeova tema</vt:lpstr>
      <vt:lpstr>WHERE DO I NEED IT?</vt:lpstr>
      <vt:lpstr>COORDINATE SISTEM IN MATH</vt:lpstr>
      <vt:lpstr>How to mark the coordinate system?</vt:lpstr>
      <vt:lpstr>PowerPointova predstavitev</vt:lpstr>
      <vt:lpstr>PowerPointova predstavitev</vt:lpstr>
      <vt:lpstr>How to move around the coordinate system?</vt:lpstr>
      <vt:lpstr>PowerPointova predstavitev</vt:lpstr>
      <vt:lpstr>Let's try!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SISTEM</dc:title>
  <dc:creator>Denis</dc:creator>
  <cp:lastModifiedBy>Uporabnik</cp:lastModifiedBy>
  <cp:revision>39</cp:revision>
  <cp:lastPrinted>2018-05-03T09:25:11Z</cp:lastPrinted>
  <dcterms:created xsi:type="dcterms:W3CDTF">2018-05-01T07:32:30Z</dcterms:created>
  <dcterms:modified xsi:type="dcterms:W3CDTF">2018-10-03T06:23:28Z</dcterms:modified>
</cp:coreProperties>
</file>